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12192000"/>
  <p:notesSz cx="6858000" cy="9144000"/>
  <p:embeddedFontLst>
    <p:embeddedFont>
      <p:font typeface="Montserrat"/>
      <p:bold r:id="rId48"/>
      <p:boldItalic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54" roundtripDataSignature="AMtx7mhrHkqdZ1I2DJ88VoyVMNkxjOMx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FA5BE1-972A-43E7-B547-AD653C89978B}">
  <a:tblStyle styleId="{F8FA5BE1-972A-43E7-B547-AD653C89978B}" styleName="Table_0">
    <a:wholeTbl>
      <a:tcTxStyle b="off" i="off">
        <a:font>
          <a:latin typeface="Open Sans"/>
          <a:ea typeface="Open Sans"/>
          <a:cs typeface="Open Sans"/>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fntdata"/><Relationship Id="rId47" Type="http://schemas.openxmlformats.org/officeDocument/2006/relationships/slide" Target="slides/slide41.xml"/><Relationship Id="rId49"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000000"/>
              </a:buClr>
              <a:buSzPts val="1200"/>
              <a:buFont typeface="Arial"/>
              <a:buChar char="•"/>
            </a:pPr>
            <a:r>
              <a:rPr b="0" i="0" lang="en-GB" sz="1200" u="none" strike="noStrike">
                <a:solidFill>
                  <a:srgbClr val="000000"/>
                </a:solidFill>
                <a:latin typeface="Arial"/>
                <a:ea typeface="Arial"/>
                <a:cs typeface="Arial"/>
                <a:sym typeface="Arial"/>
              </a:rPr>
              <a:t>Hello and welcome to my talk.</a:t>
            </a:r>
            <a:endParaRPr/>
          </a:p>
          <a:p>
            <a:pPr indent="0" lvl="0" marL="0" rtl="0" algn="l">
              <a:spcBef>
                <a:spcPts val="0"/>
              </a:spcBef>
              <a:spcAft>
                <a:spcPts val="0"/>
              </a:spcAft>
              <a:buNone/>
            </a:pPr>
            <a:r>
              <a:t/>
            </a:r>
            <a:endParaRPr/>
          </a:p>
        </p:txBody>
      </p:sp>
      <p:sp>
        <p:nvSpPr>
          <p:cNvPr id="84" name="Google Shape;8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I added a forth slide this morning that was laying around for a long time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I decided this after the talk from Caleb I’ve heard this morning</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is a bingo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not just any bingo: It is a Mental Health Bullshit Bingo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Why bullshit? These are and sorry (not sorry) for reusing it: a bullshit bingo of phrases in the world of Mental Health.</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Hands up, who of you have heard at least one of these sentences?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could!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 loooove some of them, my favorite: You don’t look sick at all.</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(warning this could be sarcasm)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will just pull myself together and continue with this talk</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told you there will be four main reasons why we should talk about for 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i lied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 are 5</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83" name="Google Shape;1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will be the most personal slide in my whole talk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I want to be this open to show what different things can make with people and also to give you more personal understanding why it is an important thing for 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I want that we talk open about diseases and who would I be if I wouldn’t do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can say that I am 100% someone who would fit into the scheme of “Sanism”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At the moment you see my brain working on like every second (also now) if I’m not sleeping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is my ADHD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 just wrote down a view side effects that it can have to my workplace: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As shown again in the picture: A lot of thoughts at once just hopping into my brain – imagine a browser with constantly 300 tabs open, at least 3 of them are playing music</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could also lead me to acting impulsive, being unfocused (because of the 300 tabs – and the music)</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sometimes others get the feeling that I am really impatient – although there was just another tab opened in brain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06" name="Google Shape;20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that is just me and I’m not the only one on this planet with ADHD or other squad members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Some other could have stronger or different symptomes</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now we have this problem: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 have like 8 hours more a less a day at work, so what can we do with those feelings?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why don’t we change from this meme to</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version of the meme?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now the second part of my talk</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18" name="Google Shape;21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told you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Why it is important to talk about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Why we should talk about it in work related context.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now, I want to give you ideas how this can be possibly done, communicated and achieved.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structured it in three groups: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Myself -&gt; So, how can I improve my workspace so that it fits for me</a:t>
            </a:r>
            <a:endParaRPr/>
          </a:p>
          <a:p>
            <a:pPr indent="-114300" lvl="0" marL="0" marR="0" rtl="0" algn="l">
              <a:lnSpc>
                <a:spcPct val="100000"/>
              </a:lnSpc>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Colleagues -&gt; What can they do to build a supportive workplace culture</a:t>
            </a:r>
            <a:endParaRPr/>
          </a:p>
          <a:p>
            <a:pPr indent="-114300" lvl="0" marL="0" marR="0" rtl="0" algn="l">
              <a:lnSpc>
                <a:spcPct val="100000"/>
              </a:lnSpc>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Employer -&gt; How can the employer support?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29" name="Google Shape;22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can I do?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To make this improvement in the work related context.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36" name="Google Shape;2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My first idea, sounds very simple: Self Organization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Why that?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can lead to better mental health at work by reducing sress, increasing productivity, enhancing time management and allocating time for free time better</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especially if you work in a working environment with trust working hours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43" name="Google Shape;24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making it more concrete: A normal work day could look like this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start normally at around 6am, </a:t>
            </a:r>
            <a:r>
              <a:rPr lang="en-GB" sz="1800">
                <a:solidFill>
                  <a:srgbClr val="000000"/>
                </a:solidFill>
                <a:latin typeface="Arial"/>
                <a:ea typeface="Arial"/>
                <a:cs typeface="Arial"/>
                <a:sym typeface="Arial"/>
              </a:rPr>
              <a:t>doing some </a:t>
            </a:r>
            <a:r>
              <a:rPr lang="en-GB" sz="1800">
                <a:solidFill>
                  <a:srgbClr val="000000"/>
                </a:solidFill>
                <a:latin typeface="Arial"/>
                <a:ea typeface="Arial"/>
                <a:cs typeface="Arial"/>
                <a:sym typeface="Arial"/>
              </a:rPr>
              <a:t>preparation</a:t>
            </a:r>
            <a:r>
              <a:rPr lang="en-GB" sz="1800">
                <a:solidFill>
                  <a:srgbClr val="000000"/>
                </a:solidFill>
                <a:latin typeface="Arial"/>
                <a:ea typeface="Arial"/>
                <a:cs typeface="Arial"/>
                <a:sym typeface="Arial"/>
              </a:rPr>
              <a:t>, something for the customer or just for my </a:t>
            </a:r>
            <a:r>
              <a:rPr lang="en-GB" sz="1800">
                <a:solidFill>
                  <a:srgbClr val="000000"/>
                </a:solidFill>
                <a:latin typeface="Arial"/>
                <a:ea typeface="Arial"/>
                <a:cs typeface="Arial"/>
                <a:sym typeface="Arial"/>
              </a:rPr>
              <a:t>internal</a:t>
            </a:r>
            <a:r>
              <a:rPr lang="en-GB" sz="1800">
                <a:solidFill>
                  <a:srgbClr val="000000"/>
                </a:solidFill>
                <a:latin typeface="Arial"/>
                <a:ea typeface="Arial"/>
                <a:cs typeface="Arial"/>
                <a:sym typeface="Arial"/>
              </a:rPr>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After around 2 hours making a small break and then continuing to work</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If I have a training, it would be a little different, but I am still trying to make a lot of little breaks also for the participants</a:t>
            </a:r>
            <a:endParaRPr sz="1800">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And f I need to listen, I always got something to play with my finger like a ring or something to keep concentration high</a:t>
            </a:r>
            <a:endParaRPr sz="1800">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Making a quick breakfast break before the dailies, having some synching with colleagues and after that working on something internal like a talk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Making a big lunchbreak and then working again for the project till free time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that’s it!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254" name="Google Shape;25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Idea no 2.</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Is almost quite similar to the first but so important, that I just want to point it out.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Listen to yourself</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Ask yourself questions like: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do I need?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are my feelings?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Take breaks if needed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keep in mind that being sick because of an urgent mental health problem is just the same as being sick because of something visible!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Idea no 3</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Not directly an idea but something that is very important regarding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Burnout vs Boreout</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does it is exactly?</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74" name="Google Shape;27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Burnout is a state of extrem exhaustion due to chronic work-related stress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could arise from prolonged overload, excessive job demands and a lack of adequate recovery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Feelable it is by emotional exhaustion and some other things.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Boreout refers to the feeling of boredum at a workplace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could arise from the feeling that the the skills are not adequately used or tasks are too easy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Symptoms are such as boredom or disinterest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285" name="Google Shape;28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Hello and welcome to my talk.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We need to talk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 need to talk more about mental health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this is exactly the topic I will start today and present to you</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Before I start taking you on my journey, I would like to get you an idea of the person on the stage.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will be the long version of my talk, which I have never done before and it should take not more then 40 minutes. So there will be time for questions and/or discussions afterwards.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both of them have some kind of negative impacts not only in the workplace but also in private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just to mention some here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such as impact on relationships and a reduced job performance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what is the concrete idea for that?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293" name="Google Shape;29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Back to idea 2</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mean forward to idea 4</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Listen to yourself</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Take care of yourself</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Look out for symptoms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304" name="Google Shape;30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my last idea for this part: Idea no 5</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Communication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Why? Because it is a starting point for a supportive workplace atmosphere.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is the similarity of my ideas from before?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You need to communicate them with your feelings and needs because without it no one will know how you feel or what you need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16" name="Google Shape;3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Possible feelings could be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GIVE A FEW EXAMPLES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27" name="Google Shape;32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Possible needs could be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GIVE A FEW EXAMPLES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 are also some models to communicate such feelings and needs (like for example the non violent communication if some of you have heard of it) in I would say good ways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that would be too much for this 20 minutes talk</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36" name="Google Shape;33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At this point, I want to give a little digression about a topic, I really like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is a topic about communication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topic about: How can I communicate with my feelings and MY needs without making it unprofressional</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the answer is: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45" name="Google Shape;34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“Non-violent communication”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 want to give you a quick and short overview of it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for starting with non violent communication, the first thing would be the observation without interpretation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 second point would be your feelings separated from the thoughts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 third point would be the need instead of strategies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the last thing would be the request instead of a demand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neutral example would look something like this: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“When I see that this evening you are going out without me and it is the third time this week you do it,  I feel sad because I need company. Could you please eat dinner with me tomorrow evening?”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53" name="Google Shape;35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just to take all the possible confusion from you, I want to give a work related example.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Imagine the following situation: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You are working on a ticket, retesting it. It’s not your best day. You are happy, that you can just test without many interaction today and you are almost off for the weekend. It was talked to your leader that you will leave at 12 and after that you got a representative for urgent task. Your leader comes in the room and says that there is a very urgent appointment that has to take place before the weekend and should be now and because you are here and you can work a few minutes longer it is not necessary that your representative will take part.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Now you got 2 options: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Option A: Go to the meeting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Option B: Don’t go to the meeting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hearing that example the logic and doable way should be Option B.</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63" name="Google Shape;36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how can this be communicated to the leader?</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Like this for example: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When I see that you really need someone to participate in this meeting , therefore I organized a representative for my early leave to the weekend. I feel tired from the week because I already did some overtime to completing some tasks and need some tolerance here. Could you please ask my representative if he could go earlier in this meeting?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76" name="Google Shape;37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So this was the little digression and theoretical part of my talk.</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Because that me and you do not forget, just taking a deep breath</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And I will continue with my second part.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85" name="Google Shape;38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marR="0" rtl="0" algn="l">
              <a:lnSpc>
                <a:spcPct val="100000"/>
              </a:lnSpc>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So, My name is Veronika Betzel and I’m living currently in Northern Germany.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Originally, I studied to become a teacher for mathematics and politics-economy.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During this time I worked as a working student since 2017.</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 I discovered my passion for QA and moved in as a full-time employee in 2019</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Then I changed my job twice in the past few years</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that’s where I’m currently working: As a trainer and consultant at trending technology services GmbH</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also got a bunch of hobbies, just to mention some: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You cannot unsee it: being a volunteer firefighter</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Playing soccer as midfielder at a small fun soccer team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Calisthenics and Crossfit</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in between, I like gaming on PC</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05" name="Google Shape;10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That were just a few ideas what you can do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of course is a lot based on social interactions like also communication,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 And I’ve told you there are three parts, we need to take a deeper look into.</a:t>
            </a:r>
            <a:endParaRPr/>
          </a:p>
          <a:p>
            <a:pPr indent="-114300" lvl="0" marL="0" marR="0" rtl="0" algn="l">
              <a:lnSpc>
                <a:spcPct val="100000"/>
              </a:lnSpc>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 so the big question is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How can others support to build a supportive workplace culture?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393" name="Google Shape;39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Starting again with idea no 1</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supportive communication as the other side of the communication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because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communication is a two-side thing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it will not only work if one person is communicating “correctly”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what are possible strategies?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00" name="Google Shape;40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Possible Strategies could be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Active Listening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Give the speaker full attention (nodding is also active listening)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for example if you think the same during my talk as I describe something and you nod like this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Avoid interrupting…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Setting Boundaries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Be clear about your own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Respect the boundaries of others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example: If I want to prepare a talk properly, I need some focus and for the focus, I cannot be interrupted. Some music is nice for me but not talks.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Therefore I set a blocker on my Slack for this deep focus period which I want to be respected by others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Non-Judgmental Attitude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Avoid making judgements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Every time a person is doing something the way the person is doing it, there is always a reason behind it, and before being judgemental maybe ask if it is necessary.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example if a person is late to a meeting that is setup at 10am almost everyday. Ask why, maybe there is a meeting beforehand and the 10am meetings needs to be shifted a few minutes.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Maybe there are personal reasons behind it, just ask, and don’t judge like: Ohh, the person is to stupid to be there on point.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Empathy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Understanding and acknowledging the emotions of others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Emotions are basic for human beings. Some people are more emotionally than others during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From my perspective, I get called emotional a lot of time, I tend not to only think with my brain but also my heart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But I don’t like to get called emotionally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is more helping asking me out why I maybe think like this in different cases such as calling me emotionally and not respecting it.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11" name="Google Shape;41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 got another idea</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Creating a safe space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To encourage open communication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Feeling psychological safety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other great benefits.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me this means I have a space where I can be “emotionally” without getting judged.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place where people can ask me or you can ask people if everything is okay if you got the feeling something is wrong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place where no one need to answer that question because a boundary was set there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place without discrimination and the support of creativity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me it would be also something that I can talk about my girlfriend without getting any problems or side eyes about the topic (And yes it is not accepted everywhere in Germany at the moment)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nooow you ask yourself the question: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How it can be done?</a:t>
            </a:r>
            <a:br>
              <a:rPr b="0" i="0" lang="en-GB" sz="1800" u="none" strike="noStrike">
                <a:solidFill>
                  <a:srgbClr val="000000"/>
                </a:solidFill>
                <a:latin typeface="Arial"/>
                <a:ea typeface="Arial"/>
                <a:cs typeface="Arial"/>
                <a:sym typeface="Arial"/>
              </a:rPr>
            </a:br>
            <a:r>
              <a:rPr b="0" i="0" lang="en-GB" sz="1800" u="none" strike="noStrike">
                <a:solidFill>
                  <a:srgbClr val="000000"/>
                </a:solidFill>
                <a:latin typeface="Arial"/>
                <a:ea typeface="Arial"/>
                <a:cs typeface="Arial"/>
                <a:sym typeface="Arial"/>
              </a:rPr>
              <a:t>And How it can be done only by you supporting others for example?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4" name="Google Shape;43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Giving a few insights from the last perspective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Transferring from How can other support?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to</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How can the employer support?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446" name="Google Shape;44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First of all: In my opinion it is not necessary to have an extern involved, at least to start with the topic, and a start is definitely more than doing just nothing</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start could be also making some people aware of this topic by raising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This can be done by one person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Providing emergency plans and at least one person or more who is or are responsible for it. I mean someone has to take care of agreements or anything else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Building up some kind of Mental Health Ambassadors for example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 my former company we got an extern company that is providing urgent help if needed. You can just write an email or call a number and you get help from professionals asap.</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Not also for work related things but helping to deal with serious life situation where help is needed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Company Values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Don’t just talk about it, write it down. Make sure everyone understands them and has an alignment from them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 my  former company we got a confluence page where are company values are present and written down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 my current company we use them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If we are searching for a new employee, we not only focus on technical things but also on personal and social skills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Maybe we go out for dinner before recruiting someone fully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 are not doing just one talk but also doing a talk with the possible new employee with some team members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Including this in the decision making for someone we can see if the person is respecting our values and fits into our company</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Support Work-Life Balance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By looking out on the employers, maybe supporting sport programs, support after work events, respect free time, etc.</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example: We got Hansefit and urban sport club supported in my former company, so I could go at several gyms to getting my brain some free time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 my current company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 are doing some socializing event regulary that helps me at least to keep it steady in between doing “real” work and socializing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Evaluate the Status Quo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Don’t be like: If I don’t know anything about it, it is not my problem!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Ask your employees about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Try to define the Status Quo to have a chance to change it if it is necessary</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 are also some ready to send surveys for evaluation which can just be used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54" name="Google Shape;45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wanted to talk about Mental Health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My goal was to give you ideas to create a supportive workplace culture but also to establish some guidelines for you and for others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I talked a lot about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In the beginning or in quite the beginning, I talked something about three parts to achieve what seems to be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 wellbeing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To summarize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Well beeing at work can be not achieved only alone or not by my colleagues or even the employer alone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For me it needs three pillars to build the house of well-being at work that influence it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First of all the employer that builds the room for it and give the opportunities by defining, evaluating, asking and so.</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Second the colleagues that collaborate with each other and take the opportunities made from the employer and respect the frame that was created by the employer</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CLICK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last but not least myself that works at a company and collaborate with colleagues and is open to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Communicate problems openly and also makes space to support others.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for me: These modell is necessary to build well-being at work</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Try not to change you, change how you work and how you can fit into your work!</a:t>
            </a:r>
            <a:endParaRPr sz="1800">
              <a:solidFill>
                <a:srgbClr val="000000"/>
              </a:solidFill>
              <a:latin typeface="Arial"/>
              <a:ea typeface="Arial"/>
              <a:cs typeface="Arial"/>
              <a:sym typeface="Arial"/>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71" name="Google Shape;47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I want to end this talk with something I found on the WWW and would be agree totally</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81" name="Google Shape;48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Thank you for listening!</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88" name="Google Shape;48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 are there any questions?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BEANTWORTUNG DER FRAGEN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496" name="Google Shape;49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Content Warnings for you</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know that this can be controversial in Talks but I just want to make sure that everyone in this room have the capacity to hear something about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Mental Illnesses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such as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Depression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Anxiety</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ADHD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other</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also got some open space for</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Sarcasm</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KLICK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Bad Jokes and a lot of memes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19" name="Google Shape;1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09b344213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309b344213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FF0000"/>
              </a:buClr>
              <a:buSzPts val="1800"/>
              <a:buFont typeface="Arial"/>
              <a:buChar char="•"/>
            </a:pPr>
            <a:r>
              <a:rPr lang="en-GB" sz="1800">
                <a:solidFill>
                  <a:srgbClr val="000000"/>
                </a:solidFill>
                <a:latin typeface="Arial"/>
                <a:ea typeface="Arial"/>
                <a:cs typeface="Arial"/>
                <a:sym typeface="Arial"/>
              </a:rPr>
              <a:t>Werbung für ATD</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504" name="Google Shape;504;g309b344213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Now I would start with the second promised question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Do you talk about it in the work related context?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By “it” I mean about psychological stress or mental health problems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If there is a discrepancy:</a:t>
            </a:r>
            <a:r>
              <a:rPr b="0" i="0" lang="en-GB" sz="1800" u="none" strike="noStrike">
                <a:solidFill>
                  <a:srgbClr val="000000"/>
                </a:solidFill>
                <a:latin typeface="Arial"/>
                <a:ea typeface="Arial"/>
                <a:cs typeface="Arial"/>
                <a:sym typeface="Arial"/>
              </a:rPr>
              <a:t> Say so</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If not:</a:t>
            </a:r>
            <a:r>
              <a:rPr b="0" i="0" lang="en-GB" sz="1800" u="none" strike="noStrike">
                <a:solidFill>
                  <a:srgbClr val="000000"/>
                </a:solidFill>
                <a:latin typeface="Arial"/>
                <a:ea typeface="Arial"/>
                <a:cs typeface="Arial"/>
                <a:sym typeface="Arial"/>
              </a:rPr>
              <a:t> That was not what I thought but it still can be seen that we have a discrepancy here.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128" name="Google Shape;1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what I want to say about that topic: We need to talk more about mental health in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here are 4 slides why this is important and why we should talk about it more often and openly</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135" name="Google Shape;13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First of all:</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How many people are affected by the topic</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1 person in 8 worldwide lives with a mental health issue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That’s 12,5%</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Every 8</a:t>
            </a:r>
            <a:r>
              <a:rPr b="0" baseline="30000" i="0" lang="en-GB" sz="1800" u="none" strike="noStrike">
                <a:solidFill>
                  <a:srgbClr val="FF0000"/>
                </a:solidFill>
                <a:latin typeface="Arial"/>
                <a:ea typeface="Arial"/>
                <a:cs typeface="Arial"/>
                <a:sym typeface="Arial"/>
              </a:rPr>
              <a:t>th</a:t>
            </a:r>
            <a:r>
              <a:rPr b="0" i="0" lang="en-GB" sz="1800" u="none" strike="noStrike">
                <a:solidFill>
                  <a:srgbClr val="FF0000"/>
                </a:solidFill>
                <a:latin typeface="Arial"/>
                <a:ea typeface="Arial"/>
                <a:cs typeface="Arial"/>
                <a:sym typeface="Arial"/>
              </a:rPr>
              <a:t> person in this room</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So what I want to make clear with this slide is again how many people are affected by it</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p:txBody>
      </p:sp>
      <p:sp>
        <p:nvSpPr>
          <p:cNvPr id="142" name="Google Shape;14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Seems like the same question I asked you before but done by a bigger company called Shitshow. They asked around 600 people at Talks and that was the outcome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 think we can all agree that everyone got something to talk about and we know that at least 1/8 got a mental health problems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We can also agree that talking would make it better or at least the behaviour as a result of different things more understandable for others</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With this in mind:</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Only 8% would talk openly about psychological stress at work</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27% would say: No way! or they are really unsure about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10% wants a change to do this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There is a word for it. </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Sanism</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DRAMATISCHE PAUSE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 form of discrimination and oppression against people based on presumed mental type, mental action, supposed intelligence or neurology, especially against those with a mental disorder or a mental illness.</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And why did it exist?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Because people think there is some kind of “normal” person that exist and how the brain should work and everything else is some kind of “not normal” </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ATMEN</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How can this affect the workplace?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Employers don’t hire persons who are in this stereotype</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Fewer opportunities for advancement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Nobody talks about it</a:t>
            </a:r>
            <a:endParaRPr/>
          </a:p>
          <a:p>
            <a:pPr indent="-114300" lvl="0" marL="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Sooo -&gt; We need to talk about it to break the stereotype</a:t>
            </a:r>
            <a:endParaRPr/>
          </a:p>
          <a:p>
            <a:pPr indent="-114300" lvl="0" marL="0" rtl="0" algn="l">
              <a:spcBef>
                <a:spcPts val="0"/>
              </a:spcBef>
              <a:spcAft>
                <a:spcPts val="0"/>
              </a:spcAft>
              <a:buClr>
                <a:srgbClr val="FF0000"/>
              </a:buClr>
              <a:buSzPts val="1800"/>
              <a:buFont typeface="Arial"/>
              <a:buChar char="•"/>
            </a:pPr>
            <a:r>
              <a:rPr b="0" i="0" lang="en-GB" sz="1800" u="none" strike="noStrike">
                <a:solidFill>
                  <a:srgbClr val="FF0000"/>
                </a:solidFill>
                <a:latin typeface="Arial"/>
                <a:ea typeface="Arial"/>
                <a:cs typeface="Arial"/>
                <a:sym typeface="Arial"/>
              </a:rPr>
              <a:t>NÄCHSTE FOLIE</a:t>
            </a:r>
            <a:endParaRPr/>
          </a:p>
          <a:p>
            <a:pPr indent="0" lvl="0" marL="0" rtl="0" algn="l">
              <a:spcBef>
                <a:spcPts val="0"/>
              </a:spcBef>
              <a:spcAft>
                <a:spcPts val="0"/>
              </a:spcAft>
              <a:buNone/>
            </a:pPr>
            <a:r>
              <a:t/>
            </a:r>
            <a:endParaRPr/>
          </a:p>
        </p:txBody>
      </p:sp>
      <p:sp>
        <p:nvSpPr>
          <p:cNvPr id="175" name="Google Shape;17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43"/>
          <p:cNvSpPr txBox="1"/>
          <p:nvPr>
            <p:ph type="ctrTitle"/>
          </p:nvPr>
        </p:nvSpPr>
        <p:spPr>
          <a:xfrm>
            <a:off x="1524000" y="1122363"/>
            <a:ext cx="9144000" cy="2387600"/>
          </a:xfrm>
          <a:prstGeom prst="rect">
            <a:avLst/>
          </a:prstGeom>
          <a:noFill/>
          <a:ln>
            <a:noFill/>
          </a:ln>
        </p:spPr>
        <p:txBody>
          <a:bodyPr anchorCtr="0" anchor="b" bIns="0" lIns="0" spcFirstLastPara="1" rIns="0" wrap="square" tIns="192000">
            <a:noAutofit/>
          </a:bodyPr>
          <a:lstStyle>
            <a:lvl1pPr lvl="0" algn="ctr">
              <a:lnSpc>
                <a:spcPct val="75000"/>
              </a:lnSpc>
              <a:spcBef>
                <a:spcPts val="0"/>
              </a:spcBef>
              <a:spcAft>
                <a:spcPts val="0"/>
              </a:spcAft>
              <a:buClr>
                <a:schemeClr val="lt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3"/>
          <p:cNvSpPr txBox="1"/>
          <p:nvPr>
            <p:ph idx="1" type="subTitle"/>
          </p:nvPr>
        </p:nvSpPr>
        <p:spPr>
          <a:xfrm>
            <a:off x="1524000" y="3602038"/>
            <a:ext cx="9144000" cy="1655762"/>
          </a:xfrm>
          <a:prstGeom prst="rect">
            <a:avLst/>
          </a:prstGeom>
          <a:noFill/>
          <a:ln>
            <a:noFill/>
          </a:ln>
        </p:spPr>
        <p:txBody>
          <a:bodyPr anchorCtr="0" anchor="t" bIns="0" lIns="0" spcFirstLastPara="1" rIns="0" wrap="square" tIns="0">
            <a:normAutofit/>
          </a:bodyPr>
          <a:lstStyle>
            <a:lvl1pPr lvl="0" algn="ctr">
              <a:lnSpc>
                <a:spcPct val="150000"/>
              </a:lnSpc>
              <a:spcBef>
                <a:spcPts val="1000"/>
              </a:spcBef>
              <a:spcAft>
                <a:spcPts val="0"/>
              </a:spcAft>
              <a:buClr>
                <a:schemeClr val="lt1"/>
              </a:buClr>
              <a:buSzPts val="2400"/>
              <a:buNone/>
              <a:defRPr sz="2400"/>
            </a:lvl1pPr>
            <a:lvl2pPr lvl="1" algn="ctr">
              <a:lnSpc>
                <a:spcPct val="150000"/>
              </a:lnSpc>
              <a:spcBef>
                <a:spcPts val="499"/>
              </a:spcBef>
              <a:spcAft>
                <a:spcPts val="0"/>
              </a:spcAft>
              <a:buClr>
                <a:schemeClr val="lt1"/>
              </a:buClr>
              <a:buSzPts val="2000"/>
              <a:buNone/>
              <a:defRPr sz="2000"/>
            </a:lvl2pPr>
            <a:lvl3pPr lvl="2" algn="ctr">
              <a:lnSpc>
                <a:spcPct val="150000"/>
              </a:lnSpc>
              <a:spcBef>
                <a:spcPts val="499"/>
              </a:spcBef>
              <a:spcAft>
                <a:spcPts val="0"/>
              </a:spcAft>
              <a:buClr>
                <a:schemeClr val="lt1"/>
              </a:buClr>
              <a:buSzPts val="1800"/>
              <a:buNone/>
              <a:defRPr sz="1800"/>
            </a:lvl3pPr>
            <a:lvl4pPr lvl="3" algn="ctr">
              <a:lnSpc>
                <a:spcPct val="150000"/>
              </a:lnSpc>
              <a:spcBef>
                <a:spcPts val="499"/>
              </a:spcBef>
              <a:spcAft>
                <a:spcPts val="0"/>
              </a:spcAft>
              <a:buClr>
                <a:schemeClr val="lt1"/>
              </a:buClr>
              <a:buSzPts val="1600"/>
              <a:buNone/>
              <a:defRPr sz="1600"/>
            </a:lvl4pPr>
            <a:lvl5pPr lvl="4" algn="ctr">
              <a:lnSpc>
                <a:spcPct val="150000"/>
              </a:lnSpc>
              <a:spcBef>
                <a:spcPts val="499"/>
              </a:spcBef>
              <a:spcAft>
                <a:spcPts val="0"/>
              </a:spcAft>
              <a:buClr>
                <a:schemeClr val="lt1"/>
              </a:buClr>
              <a:buSzPts val="1600"/>
              <a:buNone/>
              <a:defRPr sz="1600"/>
            </a:lvl5pPr>
            <a:lvl6pPr lvl="5" algn="ctr">
              <a:lnSpc>
                <a:spcPct val="90000"/>
              </a:lnSpc>
              <a:spcBef>
                <a:spcPts val="499"/>
              </a:spcBef>
              <a:spcAft>
                <a:spcPts val="0"/>
              </a:spcAft>
              <a:buClr>
                <a:schemeClr val="lt1"/>
              </a:buClr>
              <a:buSzPts val="1600"/>
              <a:buNone/>
              <a:defRPr sz="1600"/>
            </a:lvl6pPr>
            <a:lvl7pPr lvl="6" algn="ctr">
              <a:lnSpc>
                <a:spcPct val="90000"/>
              </a:lnSpc>
              <a:spcBef>
                <a:spcPts val="499"/>
              </a:spcBef>
              <a:spcAft>
                <a:spcPts val="0"/>
              </a:spcAft>
              <a:buClr>
                <a:schemeClr val="lt1"/>
              </a:buClr>
              <a:buSzPts val="1600"/>
              <a:buNone/>
              <a:defRPr sz="1600"/>
            </a:lvl7pPr>
            <a:lvl8pPr lvl="7" algn="ctr">
              <a:lnSpc>
                <a:spcPct val="90000"/>
              </a:lnSpc>
              <a:spcBef>
                <a:spcPts val="499"/>
              </a:spcBef>
              <a:spcAft>
                <a:spcPts val="0"/>
              </a:spcAft>
              <a:buClr>
                <a:schemeClr val="lt1"/>
              </a:buClr>
              <a:buSzPts val="1600"/>
              <a:buNone/>
              <a:defRPr sz="1600"/>
            </a:lvl8pPr>
            <a:lvl9pPr lvl="8" algn="ctr">
              <a:lnSpc>
                <a:spcPct val="90000"/>
              </a:lnSpc>
              <a:spcBef>
                <a:spcPts val="499"/>
              </a:spcBef>
              <a:spcAft>
                <a:spcPts val="0"/>
              </a:spcAft>
              <a:buClr>
                <a:schemeClr val="lt1"/>
              </a:buClr>
              <a:buSzPts val="1600"/>
              <a:buNone/>
              <a:defRPr sz="1600"/>
            </a:lvl9pPr>
          </a:lstStyle>
          <a:p/>
        </p:txBody>
      </p:sp>
      <p:sp>
        <p:nvSpPr>
          <p:cNvPr id="17" name="Google Shape;17;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9pPr>
          </a:lstStyle>
          <a:p/>
        </p:txBody>
      </p:sp>
      <p:sp>
        <p:nvSpPr>
          <p:cNvPr id="18" name="Google Shape;18;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lt1"/>
                </a:solidFill>
                <a:latin typeface="Open Sans"/>
                <a:ea typeface="Open Sans"/>
                <a:cs typeface="Open Sans"/>
                <a:sym typeface="Open Sans"/>
              </a:defRPr>
            </a:lvl9pPr>
          </a:lstStyle>
          <a:p/>
        </p:txBody>
      </p:sp>
      <p:sp>
        <p:nvSpPr>
          <p:cNvPr id="19" name="Google Shape;19;p43"/>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53" name="Shape 53"/>
        <p:cNvGrpSpPr/>
        <p:nvPr/>
      </p:nvGrpSpPr>
      <p:grpSpPr>
        <a:xfrm>
          <a:off x="0" y="0"/>
          <a:ext cx="0" cy="0"/>
          <a:chOff x="0" y="0"/>
          <a:chExt cx="0" cy="0"/>
        </a:xfrm>
      </p:grpSpPr>
      <p:sp>
        <p:nvSpPr>
          <p:cNvPr id="54" name="Google Shape;54;p52"/>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55" name="Google Shape;55;p52"/>
          <p:cNvSpPr txBox="1"/>
          <p:nvPr>
            <p:ph type="title"/>
          </p:nvPr>
        </p:nvSpPr>
        <p:spPr>
          <a:xfrm>
            <a:off x="1596571" y="2389412"/>
            <a:ext cx="4187371" cy="1783443"/>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4000"/>
              <a:buFont typeface="Montserrat"/>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2"/>
          <p:cNvSpPr/>
          <p:nvPr>
            <p:ph idx="2" type="pic"/>
          </p:nvPr>
        </p:nvSpPr>
        <p:spPr>
          <a:xfrm>
            <a:off x="9500097" y="1285773"/>
            <a:ext cx="4286454" cy="4286454"/>
          </a:xfrm>
          <a:prstGeom prst="ellipse">
            <a:avLst/>
          </a:prstGeom>
          <a:gradFill>
            <a:gsLst>
              <a:gs pos="0">
                <a:srgbClr val="1C1C1C"/>
              </a:gs>
              <a:gs pos="99000">
                <a:srgbClr val="191919"/>
              </a:gs>
              <a:gs pos="100000">
                <a:srgbClr val="191919"/>
              </a:gs>
            </a:gsLst>
            <a:lin ang="5400000" scaled="0"/>
          </a:gradFill>
          <a:ln>
            <a:noFill/>
          </a:ln>
        </p:spPr>
      </p:sp>
      <p:sp>
        <p:nvSpPr>
          <p:cNvPr id="57" name="Google Shape;57;p52"/>
          <p:cNvSpPr/>
          <p:nvPr/>
        </p:nvSpPr>
        <p:spPr>
          <a:xfrm>
            <a:off x="4699037" y="1285773"/>
            <a:ext cx="4288934" cy="4288934"/>
          </a:xfrm>
          <a:prstGeom prst="ellipse">
            <a:avLst/>
          </a:prstGeom>
          <a:solidFill>
            <a:srgbClr val="373737">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58" name="Google Shape;58;p52"/>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8">
                                            <p:txEl>
                                              <p:pRg end="0" st="0"/>
                                            </p:txEl>
                                          </p:spTgt>
                                        </p:tgtEl>
                                        <p:attrNameLst>
                                          <p:attrName>style.visibility</p:attrName>
                                        </p:attrNameLst>
                                      </p:cBhvr>
                                      <p:to>
                                        <p:strVal val="visible"/>
                                      </p:to>
                                    </p:set>
                                    <p:anim calcmode="lin" valueType="num">
                                      <p:cBhvr additive="base">
                                        <p:cTn dur="1000"/>
                                        <p:tgtEl>
                                          <p:spTgt spid="58">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1" st="1"/>
                                            </p:txEl>
                                          </p:spTgt>
                                        </p:tgtEl>
                                        <p:attrNameLst>
                                          <p:attrName>style.visibility</p:attrName>
                                        </p:attrNameLst>
                                      </p:cBhvr>
                                      <p:to>
                                        <p:strVal val="visible"/>
                                      </p:to>
                                    </p:set>
                                    <p:anim calcmode="lin" valueType="num">
                                      <p:cBhvr additive="base">
                                        <p:cTn dur="1000"/>
                                        <p:tgtEl>
                                          <p:spTgt spid="58">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2" st="2"/>
                                            </p:txEl>
                                          </p:spTgt>
                                        </p:tgtEl>
                                        <p:attrNameLst>
                                          <p:attrName>style.visibility</p:attrName>
                                        </p:attrNameLst>
                                      </p:cBhvr>
                                      <p:to>
                                        <p:strVal val="visible"/>
                                      </p:to>
                                    </p:set>
                                    <p:anim calcmode="lin" valueType="num">
                                      <p:cBhvr additive="base">
                                        <p:cTn dur="1000"/>
                                        <p:tgtEl>
                                          <p:spTgt spid="58">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3" st="3"/>
                                            </p:txEl>
                                          </p:spTgt>
                                        </p:tgtEl>
                                        <p:attrNameLst>
                                          <p:attrName>style.visibility</p:attrName>
                                        </p:attrNameLst>
                                      </p:cBhvr>
                                      <p:to>
                                        <p:strVal val="visible"/>
                                      </p:to>
                                    </p:set>
                                    <p:anim calcmode="lin" valueType="num">
                                      <p:cBhvr additive="base">
                                        <p:cTn dur="1000"/>
                                        <p:tgtEl>
                                          <p:spTgt spid="58">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4" st="4"/>
                                            </p:txEl>
                                          </p:spTgt>
                                        </p:tgtEl>
                                        <p:attrNameLst>
                                          <p:attrName>style.visibility</p:attrName>
                                        </p:attrNameLst>
                                      </p:cBhvr>
                                      <p:to>
                                        <p:strVal val="visible"/>
                                      </p:to>
                                    </p:set>
                                    <p:anim calcmode="lin" valueType="num">
                                      <p:cBhvr additive="base">
                                        <p:cTn dur="1000"/>
                                        <p:tgtEl>
                                          <p:spTgt spid="58">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5" st="5"/>
                                            </p:txEl>
                                          </p:spTgt>
                                        </p:tgtEl>
                                        <p:attrNameLst>
                                          <p:attrName>style.visibility</p:attrName>
                                        </p:attrNameLst>
                                      </p:cBhvr>
                                      <p:to>
                                        <p:strVal val="visible"/>
                                      </p:to>
                                    </p:set>
                                    <p:anim calcmode="lin" valueType="num">
                                      <p:cBhvr additive="base">
                                        <p:cTn dur="1000"/>
                                        <p:tgtEl>
                                          <p:spTgt spid="58">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6" st="6"/>
                                            </p:txEl>
                                          </p:spTgt>
                                        </p:tgtEl>
                                        <p:attrNameLst>
                                          <p:attrName>style.visibility</p:attrName>
                                        </p:attrNameLst>
                                      </p:cBhvr>
                                      <p:to>
                                        <p:strVal val="visible"/>
                                      </p:to>
                                    </p:set>
                                    <p:anim calcmode="lin" valueType="num">
                                      <p:cBhvr additive="base">
                                        <p:cTn dur="1000"/>
                                        <p:tgtEl>
                                          <p:spTgt spid="58">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7" st="7"/>
                                            </p:txEl>
                                          </p:spTgt>
                                        </p:tgtEl>
                                        <p:attrNameLst>
                                          <p:attrName>style.visibility</p:attrName>
                                        </p:attrNameLst>
                                      </p:cBhvr>
                                      <p:to>
                                        <p:strVal val="visible"/>
                                      </p:to>
                                    </p:set>
                                    <p:anim calcmode="lin" valueType="num">
                                      <p:cBhvr additive="base">
                                        <p:cTn dur="1000"/>
                                        <p:tgtEl>
                                          <p:spTgt spid="58">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
                                            <p:txEl>
                                              <p:pRg end="8" st="8"/>
                                            </p:txEl>
                                          </p:spTgt>
                                        </p:tgtEl>
                                        <p:attrNameLst>
                                          <p:attrName>style.visibility</p:attrName>
                                        </p:attrNameLst>
                                      </p:cBhvr>
                                      <p:to>
                                        <p:strVal val="visible"/>
                                      </p:to>
                                    </p:set>
                                    <p:anim calcmode="lin" valueType="num">
                                      <p:cBhvr additive="base">
                                        <p:cTn dur="1000"/>
                                        <p:tgtEl>
                                          <p:spTgt spid="58">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5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59" name="Shape 59"/>
        <p:cNvGrpSpPr/>
        <p:nvPr/>
      </p:nvGrpSpPr>
      <p:grpSpPr>
        <a:xfrm>
          <a:off x="0" y="0"/>
          <a:ext cx="0" cy="0"/>
          <a:chOff x="0" y="0"/>
          <a:chExt cx="0" cy="0"/>
        </a:xfrm>
      </p:grpSpPr>
      <p:sp>
        <p:nvSpPr>
          <p:cNvPr id="60" name="Google Shape;60;p53"/>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61" name="Google Shape;61;p53"/>
          <p:cNvSpPr/>
          <p:nvPr>
            <p:ph idx="2" type="pic"/>
          </p:nvPr>
        </p:nvSpPr>
        <p:spPr>
          <a:xfrm>
            <a:off x="-2691903" y="1285773"/>
            <a:ext cx="4286454" cy="4286454"/>
          </a:xfrm>
          <a:prstGeom prst="ellipse">
            <a:avLst/>
          </a:prstGeom>
          <a:gradFill>
            <a:gsLst>
              <a:gs pos="0">
                <a:srgbClr val="1C1C1C"/>
              </a:gs>
              <a:gs pos="99000">
                <a:srgbClr val="191919"/>
              </a:gs>
              <a:gs pos="100000">
                <a:srgbClr val="191919"/>
              </a:gs>
            </a:gsLst>
            <a:lin ang="5400000" scaled="0"/>
          </a:gradFill>
          <a:ln>
            <a:noFill/>
          </a:ln>
        </p:spPr>
      </p:sp>
      <p:sp>
        <p:nvSpPr>
          <p:cNvPr id="62" name="Google Shape;62;p53"/>
          <p:cNvSpPr/>
          <p:nvPr/>
        </p:nvSpPr>
        <p:spPr>
          <a:xfrm>
            <a:off x="2081666" y="1283293"/>
            <a:ext cx="4288934" cy="4288934"/>
          </a:xfrm>
          <a:prstGeom prst="ellipse">
            <a:avLst/>
          </a:prstGeom>
          <a:solidFill>
            <a:srgbClr val="37373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63" name="Google Shape;63;p53"/>
          <p:cNvSpPr/>
          <p:nvPr/>
        </p:nvSpPr>
        <p:spPr>
          <a:xfrm>
            <a:off x="6857715" y="1285773"/>
            <a:ext cx="4288934" cy="4288934"/>
          </a:xfrm>
          <a:prstGeom prst="ellipse">
            <a:avLst/>
          </a:prstGeom>
          <a:solidFill>
            <a:srgbClr val="373737">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64" name="Google Shape;64;p53"/>
          <p:cNvSpPr/>
          <p:nvPr/>
        </p:nvSpPr>
        <p:spPr>
          <a:xfrm>
            <a:off x="11633764" y="1285773"/>
            <a:ext cx="4288934" cy="4288934"/>
          </a:xfrm>
          <a:prstGeom prst="ellipse">
            <a:avLst/>
          </a:prstGeom>
          <a:solidFill>
            <a:srgbClr val="373737">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65" name="Google Shape;65;p53"/>
          <p:cNvSpPr txBox="1"/>
          <p:nvPr>
            <p:ph idx="1" type="body"/>
          </p:nvPr>
        </p:nvSpPr>
        <p:spPr>
          <a:xfrm>
            <a:off x="2516962" y="3141041"/>
            <a:ext cx="3406166" cy="9144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800"/>
              <a:buNone/>
              <a:defRPr b="1" i="0" sz="1800">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
        <p:nvSpPr>
          <p:cNvPr id="66" name="Google Shape;66;p53"/>
          <p:cNvSpPr txBox="1"/>
          <p:nvPr/>
        </p:nvSpPr>
        <p:spPr>
          <a:xfrm>
            <a:off x="4052848" y="4399726"/>
            <a:ext cx="34657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3600">
                <a:solidFill>
                  <a:schemeClr val="lt1"/>
                </a:solidFill>
                <a:latin typeface="Open Sans"/>
                <a:ea typeface="Open Sans"/>
                <a:cs typeface="Open Sans"/>
                <a:sym typeface="Open Sans"/>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par>
                                <p:cTn fill="hold" nodeType="withEffect" presetClass="entr" presetID="10" presetSubtype="0">
                                  <p:stCondLst>
                                    <p:cond delay="50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par>
                                <p:cTn fill="hold" nodeType="withEffect" presetClass="entr" presetID="10" presetSubtype="0">
                                  <p:stCondLst>
                                    <p:cond delay="75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par>
                                <p:cTn fill="hold" nodeType="withEffect" presetClass="entr" presetID="10" presetSubtype="0">
                                  <p:stCondLst>
                                    <p:cond delay="75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0" st="0"/>
                                            </p:txEl>
                                          </p:spTgt>
                                        </p:tgtEl>
                                        <p:attrNameLst>
                                          <p:attrName>style.visibility</p:attrName>
                                        </p:attrNameLst>
                                      </p:cBhvr>
                                      <p:to>
                                        <p:strVal val="visible"/>
                                      </p:to>
                                    </p:set>
                                    <p:animEffect filter="fade" transition="in">
                                      <p:cBhvr>
                                        <p:cTn dur="500"/>
                                        <p:tgtEl>
                                          <p:spTgt spid="65">
                                            <p:txEl>
                                              <p:pRg end="0" st="0"/>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1" st="1"/>
                                            </p:txEl>
                                          </p:spTgt>
                                        </p:tgtEl>
                                        <p:attrNameLst>
                                          <p:attrName>style.visibility</p:attrName>
                                        </p:attrNameLst>
                                      </p:cBhvr>
                                      <p:to>
                                        <p:strVal val="visible"/>
                                      </p:to>
                                    </p:set>
                                    <p:animEffect filter="fade" transition="in">
                                      <p:cBhvr>
                                        <p:cTn dur="500"/>
                                        <p:tgtEl>
                                          <p:spTgt spid="65">
                                            <p:txEl>
                                              <p:pRg end="1" st="1"/>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2" st="2"/>
                                            </p:txEl>
                                          </p:spTgt>
                                        </p:tgtEl>
                                        <p:attrNameLst>
                                          <p:attrName>style.visibility</p:attrName>
                                        </p:attrNameLst>
                                      </p:cBhvr>
                                      <p:to>
                                        <p:strVal val="visible"/>
                                      </p:to>
                                    </p:set>
                                    <p:animEffect filter="fade" transition="in">
                                      <p:cBhvr>
                                        <p:cTn dur="500"/>
                                        <p:tgtEl>
                                          <p:spTgt spid="65">
                                            <p:txEl>
                                              <p:pRg end="2" st="2"/>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3" st="3"/>
                                            </p:txEl>
                                          </p:spTgt>
                                        </p:tgtEl>
                                        <p:attrNameLst>
                                          <p:attrName>style.visibility</p:attrName>
                                        </p:attrNameLst>
                                      </p:cBhvr>
                                      <p:to>
                                        <p:strVal val="visible"/>
                                      </p:to>
                                    </p:set>
                                    <p:animEffect filter="fade" transition="in">
                                      <p:cBhvr>
                                        <p:cTn dur="500"/>
                                        <p:tgtEl>
                                          <p:spTgt spid="65">
                                            <p:txEl>
                                              <p:pRg end="3" st="3"/>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4" st="4"/>
                                            </p:txEl>
                                          </p:spTgt>
                                        </p:tgtEl>
                                        <p:attrNameLst>
                                          <p:attrName>style.visibility</p:attrName>
                                        </p:attrNameLst>
                                      </p:cBhvr>
                                      <p:to>
                                        <p:strVal val="visible"/>
                                      </p:to>
                                    </p:set>
                                    <p:animEffect filter="fade" transition="in">
                                      <p:cBhvr>
                                        <p:cTn dur="500"/>
                                        <p:tgtEl>
                                          <p:spTgt spid="65">
                                            <p:txEl>
                                              <p:pRg end="4" st="4"/>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5" st="5"/>
                                            </p:txEl>
                                          </p:spTgt>
                                        </p:tgtEl>
                                        <p:attrNameLst>
                                          <p:attrName>style.visibility</p:attrName>
                                        </p:attrNameLst>
                                      </p:cBhvr>
                                      <p:to>
                                        <p:strVal val="visible"/>
                                      </p:to>
                                    </p:set>
                                    <p:animEffect filter="fade" transition="in">
                                      <p:cBhvr>
                                        <p:cTn dur="500"/>
                                        <p:tgtEl>
                                          <p:spTgt spid="65">
                                            <p:txEl>
                                              <p:pRg end="5" st="5"/>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6" st="6"/>
                                            </p:txEl>
                                          </p:spTgt>
                                        </p:tgtEl>
                                        <p:attrNameLst>
                                          <p:attrName>style.visibility</p:attrName>
                                        </p:attrNameLst>
                                      </p:cBhvr>
                                      <p:to>
                                        <p:strVal val="visible"/>
                                      </p:to>
                                    </p:set>
                                    <p:animEffect filter="fade" transition="in">
                                      <p:cBhvr>
                                        <p:cTn dur="500"/>
                                        <p:tgtEl>
                                          <p:spTgt spid="65">
                                            <p:txEl>
                                              <p:pRg end="6" st="6"/>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7" st="7"/>
                                            </p:txEl>
                                          </p:spTgt>
                                        </p:tgtEl>
                                        <p:attrNameLst>
                                          <p:attrName>style.visibility</p:attrName>
                                        </p:attrNameLst>
                                      </p:cBhvr>
                                      <p:to>
                                        <p:strVal val="visible"/>
                                      </p:to>
                                    </p:set>
                                    <p:animEffect filter="fade" transition="in">
                                      <p:cBhvr>
                                        <p:cTn dur="500"/>
                                        <p:tgtEl>
                                          <p:spTgt spid="65">
                                            <p:txEl>
                                              <p:pRg end="7" st="7"/>
                                            </p:txEl>
                                          </p:spTgt>
                                        </p:tgtEl>
                                      </p:cBhvr>
                                    </p:animEffect>
                                  </p:childTnLst>
                                </p:cTn>
                              </p:par>
                              <p:par>
                                <p:cTn fill="hold" nodeType="withEffect" presetClass="entr" presetID="10" presetSubtype="0">
                                  <p:stCondLst>
                                    <p:cond delay="750"/>
                                  </p:stCondLst>
                                  <p:childTnLst>
                                    <p:set>
                                      <p:cBhvr>
                                        <p:cTn dur="1" fill="hold">
                                          <p:stCondLst>
                                            <p:cond delay="0"/>
                                          </p:stCondLst>
                                        </p:cTn>
                                        <p:tgtEl>
                                          <p:spTgt spid="65">
                                            <p:txEl>
                                              <p:pRg end="8" st="8"/>
                                            </p:txEl>
                                          </p:spTgt>
                                        </p:tgtEl>
                                        <p:attrNameLst>
                                          <p:attrName>style.visibility</p:attrName>
                                        </p:attrNameLst>
                                      </p:cBhvr>
                                      <p:to>
                                        <p:strVal val="visible"/>
                                      </p:to>
                                    </p:set>
                                    <p:animEffect filter="fade" transition="in">
                                      <p:cBhvr>
                                        <p:cTn dur="500"/>
                                        <p:tgtEl>
                                          <p:spTgt spid="6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67" name="Shape 67"/>
        <p:cNvGrpSpPr/>
        <p:nvPr/>
      </p:nvGrpSpPr>
      <p:grpSpPr>
        <a:xfrm>
          <a:off x="0" y="0"/>
          <a:ext cx="0" cy="0"/>
          <a:chOff x="0" y="0"/>
          <a:chExt cx="0" cy="0"/>
        </a:xfrm>
      </p:grpSpPr>
      <p:sp>
        <p:nvSpPr>
          <p:cNvPr id="68" name="Google Shape;68;p54"/>
          <p:cNvSpPr/>
          <p:nvPr/>
        </p:nvSpPr>
        <p:spPr>
          <a:xfrm>
            <a:off x="4320207" y="1653207"/>
            <a:ext cx="3551584" cy="3551584"/>
          </a:xfrm>
          <a:prstGeom prst="ellipse">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69" name="Google Shape;69;p54"/>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70" name="Google Shape;70;p54"/>
          <p:cNvSpPr/>
          <p:nvPr>
            <p:ph idx="2" type="pic"/>
          </p:nvPr>
        </p:nvSpPr>
        <p:spPr>
          <a:xfrm>
            <a:off x="4846824" y="2179824"/>
            <a:ext cx="2498351" cy="2498351"/>
          </a:xfrm>
          <a:prstGeom prst="ellipse">
            <a:avLst/>
          </a:prstGeom>
          <a:gradFill>
            <a:gsLst>
              <a:gs pos="0">
                <a:srgbClr val="1C1C1C"/>
              </a:gs>
              <a:gs pos="99000">
                <a:srgbClr val="191919"/>
              </a:gs>
              <a:gs pos="100000">
                <a:srgbClr val="191919"/>
              </a:gs>
            </a:gsLst>
            <a:lin ang="5400000" scaled="0"/>
          </a:gradFill>
          <a:ln>
            <a:noFill/>
          </a:ln>
        </p:spPr>
      </p:sp>
      <p:cxnSp>
        <p:nvCxnSpPr>
          <p:cNvPr id="71" name="Google Shape;71;p54"/>
          <p:cNvCxnSpPr/>
          <p:nvPr/>
        </p:nvCxnSpPr>
        <p:spPr>
          <a:xfrm>
            <a:off x="6095999" y="4678175"/>
            <a:ext cx="0" cy="2305721"/>
          </a:xfrm>
          <a:prstGeom prst="straightConnector1">
            <a:avLst/>
          </a:prstGeom>
          <a:noFill/>
          <a:ln cap="flat" cmpd="sng" w="9525">
            <a:solidFill>
              <a:srgbClr val="191919"/>
            </a:solidFill>
            <a:prstDash val="solid"/>
            <a:miter lim="800000"/>
            <a:headEnd len="sm" w="sm" type="none"/>
            <a:tailEnd len="sm" w="sm" type="none"/>
          </a:ln>
        </p:spPr>
      </p:cxnSp>
      <p:sp>
        <p:nvSpPr>
          <p:cNvPr id="72" name="Google Shape;72;p54"/>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 calcmode="lin" valueType="num">
                                      <p:cBhvr additive="base">
                                        <p:cTn dur="1000"/>
                                        <p:tgtEl>
                                          <p:spTgt spid="72">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anim calcmode="lin" valueType="num">
                                      <p:cBhvr additive="base">
                                        <p:cTn dur="1000"/>
                                        <p:tgtEl>
                                          <p:spTgt spid="72">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anim calcmode="lin" valueType="num">
                                      <p:cBhvr additive="base">
                                        <p:cTn dur="1000"/>
                                        <p:tgtEl>
                                          <p:spTgt spid="72">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anim calcmode="lin" valueType="num">
                                      <p:cBhvr additive="base">
                                        <p:cTn dur="1000"/>
                                        <p:tgtEl>
                                          <p:spTgt spid="72">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anim calcmode="lin" valueType="num">
                                      <p:cBhvr additive="base">
                                        <p:cTn dur="1000"/>
                                        <p:tgtEl>
                                          <p:spTgt spid="72">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5" st="5"/>
                                            </p:txEl>
                                          </p:spTgt>
                                        </p:tgtEl>
                                        <p:attrNameLst>
                                          <p:attrName>style.visibility</p:attrName>
                                        </p:attrNameLst>
                                      </p:cBhvr>
                                      <p:to>
                                        <p:strVal val="visible"/>
                                      </p:to>
                                    </p:set>
                                    <p:anim calcmode="lin" valueType="num">
                                      <p:cBhvr additive="base">
                                        <p:cTn dur="1000"/>
                                        <p:tgtEl>
                                          <p:spTgt spid="72">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6" st="6"/>
                                            </p:txEl>
                                          </p:spTgt>
                                        </p:tgtEl>
                                        <p:attrNameLst>
                                          <p:attrName>style.visibility</p:attrName>
                                        </p:attrNameLst>
                                      </p:cBhvr>
                                      <p:to>
                                        <p:strVal val="visible"/>
                                      </p:to>
                                    </p:set>
                                    <p:anim calcmode="lin" valueType="num">
                                      <p:cBhvr additive="base">
                                        <p:cTn dur="1000"/>
                                        <p:tgtEl>
                                          <p:spTgt spid="72">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7" st="7"/>
                                            </p:txEl>
                                          </p:spTgt>
                                        </p:tgtEl>
                                        <p:attrNameLst>
                                          <p:attrName>style.visibility</p:attrName>
                                        </p:attrNameLst>
                                      </p:cBhvr>
                                      <p:to>
                                        <p:strVal val="visible"/>
                                      </p:to>
                                    </p:set>
                                    <p:anim calcmode="lin" valueType="num">
                                      <p:cBhvr additive="base">
                                        <p:cTn dur="1000"/>
                                        <p:tgtEl>
                                          <p:spTgt spid="72">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2">
                                            <p:txEl>
                                              <p:pRg end="8" st="8"/>
                                            </p:txEl>
                                          </p:spTgt>
                                        </p:tgtEl>
                                        <p:attrNameLst>
                                          <p:attrName>style.visibility</p:attrName>
                                        </p:attrNameLst>
                                      </p:cBhvr>
                                      <p:to>
                                        <p:strVal val="visible"/>
                                      </p:to>
                                    </p:set>
                                    <p:anim calcmode="lin" valueType="num">
                                      <p:cBhvr additive="base">
                                        <p:cTn dur="1000"/>
                                        <p:tgtEl>
                                          <p:spTgt spid="72">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5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par>
                                <p:cTn fill="hold" nodeType="withEffect" presetClass="entr" presetID="10" presetSubtype="0">
                                  <p:stCondLst>
                                    <p:cond delay="50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par>
                                <p:cTn fill="hold" nodeType="withEffect" presetClass="entr" presetID="10" presetSubtype="0">
                                  <p:stCondLst>
                                    <p:cond delay="1000"/>
                                  </p:stCondLst>
                                  <p:childTnLst>
                                    <p:set>
                                      <p:cBhvr>
                                        <p:cTn dur="1" fill="hold">
                                          <p:stCondLst>
                                            <p:cond delay="0"/>
                                          </p:stCondLst>
                                        </p:cTn>
                                        <p:tgtEl>
                                          <p:spTgt spid="71"/>
                                        </p:tgtEl>
                                        <p:attrNameLst>
                                          <p:attrName>style.visibility</p:attrName>
                                        </p:attrNameLst>
                                      </p:cBhvr>
                                      <p:to>
                                        <p:strVal val="visible"/>
                                      </p:to>
                                    </p:set>
                                    <p:animEffect filter="fade" transition="in">
                                      <p:cBhvr>
                                        <p:cTn dur="5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73" name="Shape 73"/>
        <p:cNvGrpSpPr/>
        <p:nvPr/>
      </p:nvGrpSpPr>
      <p:grpSpPr>
        <a:xfrm>
          <a:off x="0" y="0"/>
          <a:ext cx="0" cy="0"/>
          <a:chOff x="0" y="0"/>
          <a:chExt cx="0" cy="0"/>
        </a:xfrm>
      </p:grpSpPr>
      <p:sp>
        <p:nvSpPr>
          <p:cNvPr id="74" name="Google Shape;74;p55"/>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cxnSp>
        <p:nvCxnSpPr>
          <p:cNvPr id="75" name="Google Shape;75;p55"/>
          <p:cNvCxnSpPr/>
          <p:nvPr/>
        </p:nvCxnSpPr>
        <p:spPr>
          <a:xfrm>
            <a:off x="6095999" y="-278296"/>
            <a:ext cx="0" cy="7248939"/>
          </a:xfrm>
          <a:prstGeom prst="straightConnector1">
            <a:avLst/>
          </a:prstGeom>
          <a:noFill/>
          <a:ln cap="flat" cmpd="sng" w="9525">
            <a:solidFill>
              <a:srgbClr val="585858"/>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76" name="Shape 76"/>
        <p:cNvGrpSpPr/>
        <p:nvPr/>
      </p:nvGrpSpPr>
      <p:grpSpPr>
        <a:xfrm>
          <a:off x="0" y="0"/>
          <a:ext cx="0" cy="0"/>
          <a:chOff x="0" y="0"/>
          <a:chExt cx="0" cy="0"/>
        </a:xfrm>
      </p:grpSpPr>
      <p:sp>
        <p:nvSpPr>
          <p:cNvPr id="77" name="Google Shape;77;p56"/>
          <p:cNvSpPr/>
          <p:nvPr/>
        </p:nvSpPr>
        <p:spPr>
          <a:xfrm>
            <a:off x="2743198" y="76198"/>
            <a:ext cx="6705602" cy="6705602"/>
          </a:xfrm>
          <a:prstGeom prst="ellipse">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78" name="Google Shape;78;p56"/>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79" name="Google Shape;79;p56"/>
          <p:cNvSpPr/>
          <p:nvPr>
            <p:ph idx="2" type="pic"/>
          </p:nvPr>
        </p:nvSpPr>
        <p:spPr>
          <a:xfrm>
            <a:off x="3909390" y="1242392"/>
            <a:ext cx="4373220" cy="4373216"/>
          </a:xfrm>
          <a:prstGeom prst="ellipse">
            <a:avLst/>
          </a:prstGeom>
          <a:gradFill>
            <a:gsLst>
              <a:gs pos="0">
                <a:srgbClr val="1C1C1C"/>
              </a:gs>
              <a:gs pos="99000">
                <a:srgbClr val="191919"/>
              </a:gs>
              <a:gs pos="100000">
                <a:srgbClr val="191919"/>
              </a:gs>
            </a:gsLst>
            <a:lin ang="5400000" scaled="0"/>
          </a:gradFill>
          <a:ln>
            <a:noFill/>
          </a:ln>
        </p:spPr>
      </p:sp>
      <p:cxnSp>
        <p:nvCxnSpPr>
          <p:cNvPr id="80" name="Google Shape;80;p56"/>
          <p:cNvCxnSpPr/>
          <p:nvPr/>
        </p:nvCxnSpPr>
        <p:spPr>
          <a:xfrm>
            <a:off x="6095999" y="-278296"/>
            <a:ext cx="0" cy="1521280"/>
          </a:xfrm>
          <a:prstGeom prst="straightConnector1">
            <a:avLst/>
          </a:prstGeom>
          <a:noFill/>
          <a:ln cap="flat" cmpd="sng" w="9525">
            <a:solidFill>
              <a:srgbClr val="585858"/>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par>
                                <p:cTn fill="hold" nodeType="withEffect" presetClass="entr" presetID="10" presetSubtype="0">
                                  <p:stCondLst>
                                    <p:cond delay="25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par>
                                <p:cTn fill="hold" nodeType="withEffect" presetClass="entr" presetID="10" presetSubtype="0">
                                  <p:stCondLst>
                                    <p:cond delay="50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Custom Layout">
  <p:cSld name="68_Custom Layout">
    <p:spTree>
      <p:nvGrpSpPr>
        <p:cNvPr id="20" name="Shape 20"/>
        <p:cNvGrpSpPr/>
        <p:nvPr/>
      </p:nvGrpSpPr>
      <p:grpSpPr>
        <a:xfrm>
          <a:off x="0" y="0"/>
          <a:ext cx="0" cy="0"/>
          <a:chOff x="0" y="0"/>
          <a:chExt cx="0" cy="0"/>
        </a:xfrm>
      </p:grpSpPr>
      <p:sp>
        <p:nvSpPr>
          <p:cNvPr id="21" name="Google Shape;21;p44"/>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22" name="Google Shape;22;p44"/>
          <p:cNvSpPr/>
          <p:nvPr>
            <p:ph idx="2" type="pic"/>
          </p:nvPr>
        </p:nvSpPr>
        <p:spPr>
          <a:xfrm>
            <a:off x="7090228" y="1691239"/>
            <a:ext cx="3837175" cy="3804686"/>
          </a:xfrm>
          <a:prstGeom prst="ellipse">
            <a:avLst/>
          </a:prstGeom>
          <a:gradFill>
            <a:gsLst>
              <a:gs pos="0">
                <a:srgbClr val="F0F0F0">
                  <a:alpha val="40000"/>
                </a:srgbClr>
              </a:gs>
              <a:gs pos="99000">
                <a:srgbClr val="F0F0F0">
                  <a:alpha val="20000"/>
                </a:srgbClr>
              </a:gs>
              <a:gs pos="100000">
                <a:srgbClr val="F0F0F0">
                  <a:alpha val="20000"/>
                </a:srgbClr>
              </a:gs>
            </a:gsLst>
            <a:lin ang="5400000" scaled="0"/>
          </a:gradFill>
          <a:ln>
            <a:noFill/>
          </a:ln>
        </p:spPr>
      </p:sp>
      <p:sp>
        <p:nvSpPr>
          <p:cNvPr id="23" name="Google Shape;23;p44"/>
          <p:cNvSpPr txBox="1"/>
          <p:nvPr>
            <p:ph type="title"/>
          </p:nvPr>
        </p:nvSpPr>
        <p:spPr>
          <a:xfrm>
            <a:off x="1596571" y="2389412"/>
            <a:ext cx="4187371" cy="1783443"/>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4000"/>
              <a:buFont typeface="Montserrat"/>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4"/>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4">
                                            <p:txEl>
                                              <p:pRg end="0" st="0"/>
                                            </p:txEl>
                                          </p:spTgt>
                                        </p:tgtEl>
                                        <p:attrNameLst>
                                          <p:attrName>style.visibility</p:attrName>
                                        </p:attrNameLst>
                                      </p:cBhvr>
                                      <p:to>
                                        <p:strVal val="visible"/>
                                      </p:to>
                                    </p:set>
                                    <p:anim calcmode="lin" valueType="num">
                                      <p:cBhvr additive="base">
                                        <p:cTn dur="1000"/>
                                        <p:tgtEl>
                                          <p:spTgt spid="24">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1" st="1"/>
                                            </p:txEl>
                                          </p:spTgt>
                                        </p:tgtEl>
                                        <p:attrNameLst>
                                          <p:attrName>style.visibility</p:attrName>
                                        </p:attrNameLst>
                                      </p:cBhvr>
                                      <p:to>
                                        <p:strVal val="visible"/>
                                      </p:to>
                                    </p:set>
                                    <p:anim calcmode="lin" valueType="num">
                                      <p:cBhvr additive="base">
                                        <p:cTn dur="1000"/>
                                        <p:tgtEl>
                                          <p:spTgt spid="24">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2" st="2"/>
                                            </p:txEl>
                                          </p:spTgt>
                                        </p:tgtEl>
                                        <p:attrNameLst>
                                          <p:attrName>style.visibility</p:attrName>
                                        </p:attrNameLst>
                                      </p:cBhvr>
                                      <p:to>
                                        <p:strVal val="visible"/>
                                      </p:to>
                                    </p:set>
                                    <p:anim calcmode="lin" valueType="num">
                                      <p:cBhvr additive="base">
                                        <p:cTn dur="1000"/>
                                        <p:tgtEl>
                                          <p:spTgt spid="24">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3" st="3"/>
                                            </p:txEl>
                                          </p:spTgt>
                                        </p:tgtEl>
                                        <p:attrNameLst>
                                          <p:attrName>style.visibility</p:attrName>
                                        </p:attrNameLst>
                                      </p:cBhvr>
                                      <p:to>
                                        <p:strVal val="visible"/>
                                      </p:to>
                                    </p:set>
                                    <p:anim calcmode="lin" valueType="num">
                                      <p:cBhvr additive="base">
                                        <p:cTn dur="1000"/>
                                        <p:tgtEl>
                                          <p:spTgt spid="24">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4" st="4"/>
                                            </p:txEl>
                                          </p:spTgt>
                                        </p:tgtEl>
                                        <p:attrNameLst>
                                          <p:attrName>style.visibility</p:attrName>
                                        </p:attrNameLst>
                                      </p:cBhvr>
                                      <p:to>
                                        <p:strVal val="visible"/>
                                      </p:to>
                                    </p:set>
                                    <p:anim calcmode="lin" valueType="num">
                                      <p:cBhvr additive="base">
                                        <p:cTn dur="1000"/>
                                        <p:tgtEl>
                                          <p:spTgt spid="24">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5" st="5"/>
                                            </p:txEl>
                                          </p:spTgt>
                                        </p:tgtEl>
                                        <p:attrNameLst>
                                          <p:attrName>style.visibility</p:attrName>
                                        </p:attrNameLst>
                                      </p:cBhvr>
                                      <p:to>
                                        <p:strVal val="visible"/>
                                      </p:to>
                                    </p:set>
                                    <p:anim calcmode="lin" valueType="num">
                                      <p:cBhvr additive="base">
                                        <p:cTn dur="1000"/>
                                        <p:tgtEl>
                                          <p:spTgt spid="24">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6" st="6"/>
                                            </p:txEl>
                                          </p:spTgt>
                                        </p:tgtEl>
                                        <p:attrNameLst>
                                          <p:attrName>style.visibility</p:attrName>
                                        </p:attrNameLst>
                                      </p:cBhvr>
                                      <p:to>
                                        <p:strVal val="visible"/>
                                      </p:to>
                                    </p:set>
                                    <p:anim calcmode="lin" valueType="num">
                                      <p:cBhvr additive="base">
                                        <p:cTn dur="1000"/>
                                        <p:tgtEl>
                                          <p:spTgt spid="24">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7" st="7"/>
                                            </p:txEl>
                                          </p:spTgt>
                                        </p:tgtEl>
                                        <p:attrNameLst>
                                          <p:attrName>style.visibility</p:attrName>
                                        </p:attrNameLst>
                                      </p:cBhvr>
                                      <p:to>
                                        <p:strVal val="visible"/>
                                      </p:to>
                                    </p:set>
                                    <p:anim calcmode="lin" valueType="num">
                                      <p:cBhvr additive="base">
                                        <p:cTn dur="1000"/>
                                        <p:tgtEl>
                                          <p:spTgt spid="24">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4">
                                            <p:txEl>
                                              <p:pRg end="8" st="8"/>
                                            </p:txEl>
                                          </p:spTgt>
                                        </p:tgtEl>
                                        <p:attrNameLst>
                                          <p:attrName>style.visibility</p:attrName>
                                        </p:attrNameLst>
                                      </p:cBhvr>
                                      <p:to>
                                        <p:strVal val="visible"/>
                                      </p:to>
                                    </p:set>
                                    <p:anim calcmode="lin" valueType="num">
                                      <p:cBhvr additive="base">
                                        <p:cTn dur="1000"/>
                                        <p:tgtEl>
                                          <p:spTgt spid="24">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22"/>
                                        </p:tgtEl>
                                        <p:attrNameLst>
                                          <p:attrName>style.visibility</p:attrName>
                                        </p:attrNameLst>
                                      </p:cBhvr>
                                      <p:to>
                                        <p:strVal val="visible"/>
                                      </p:to>
                                    </p:set>
                                    <p:animEffect filter="fade" transition="in">
                                      <p:cBhvr>
                                        <p:cTn dur="1000"/>
                                        <p:tgtEl>
                                          <p:spTgt spid="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5" name="Shape 25"/>
        <p:cNvGrpSpPr/>
        <p:nvPr/>
      </p:nvGrpSpPr>
      <p:grpSpPr>
        <a:xfrm>
          <a:off x="0" y="0"/>
          <a:ext cx="0" cy="0"/>
          <a:chOff x="0" y="0"/>
          <a:chExt cx="0" cy="0"/>
        </a:xfrm>
      </p:grpSpPr>
      <p:sp>
        <p:nvSpPr>
          <p:cNvPr id="26" name="Google Shape;26;p45"/>
          <p:cNvSpPr txBox="1"/>
          <p:nvPr>
            <p:ph type="title"/>
          </p:nvPr>
        </p:nvSpPr>
        <p:spPr>
          <a:xfrm>
            <a:off x="1596572" y="1432831"/>
            <a:ext cx="5069272"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5"/>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28" name="Google Shape;28;p45"/>
          <p:cNvSpPr txBox="1"/>
          <p:nvPr>
            <p:ph idx="1" type="body"/>
          </p:nvPr>
        </p:nvSpPr>
        <p:spPr>
          <a:xfrm>
            <a:off x="1596572" y="471526"/>
            <a:ext cx="3006425" cy="914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
        <p:nvSpPr>
          <p:cNvPr id="29" name="Google Shape;29;p45"/>
          <p:cNvSpPr/>
          <p:nvPr>
            <p:ph idx="2" type="pic"/>
          </p:nvPr>
        </p:nvSpPr>
        <p:spPr>
          <a:xfrm>
            <a:off x="7074639" y="0"/>
            <a:ext cx="5117361" cy="6858000"/>
          </a:xfrm>
          <a:prstGeom prst="rect">
            <a:avLst/>
          </a:prstGeom>
          <a:gradFill>
            <a:gsLst>
              <a:gs pos="0">
                <a:srgbClr val="1C1C1C"/>
              </a:gs>
              <a:gs pos="99000">
                <a:srgbClr val="191919"/>
              </a:gs>
              <a:gs pos="100000">
                <a:srgbClr val="191919"/>
              </a:gs>
            </a:gsLst>
            <a:lin ang="5400000" scaled="0"/>
          </a:gra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8">
                                            <p:txEl>
                                              <p:pRg end="0" st="0"/>
                                            </p:txEl>
                                          </p:spTgt>
                                        </p:tgtEl>
                                        <p:attrNameLst>
                                          <p:attrName>style.visibility</p:attrName>
                                        </p:attrNameLst>
                                      </p:cBhvr>
                                      <p:to>
                                        <p:strVal val="visible"/>
                                      </p:to>
                                    </p:set>
                                    <p:anim calcmode="lin" valueType="num">
                                      <p:cBhvr additive="base">
                                        <p:cTn dur="1000"/>
                                        <p:tgtEl>
                                          <p:spTgt spid="28">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1" st="1"/>
                                            </p:txEl>
                                          </p:spTgt>
                                        </p:tgtEl>
                                        <p:attrNameLst>
                                          <p:attrName>style.visibility</p:attrName>
                                        </p:attrNameLst>
                                      </p:cBhvr>
                                      <p:to>
                                        <p:strVal val="visible"/>
                                      </p:to>
                                    </p:set>
                                    <p:anim calcmode="lin" valueType="num">
                                      <p:cBhvr additive="base">
                                        <p:cTn dur="1000"/>
                                        <p:tgtEl>
                                          <p:spTgt spid="28">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2" st="2"/>
                                            </p:txEl>
                                          </p:spTgt>
                                        </p:tgtEl>
                                        <p:attrNameLst>
                                          <p:attrName>style.visibility</p:attrName>
                                        </p:attrNameLst>
                                      </p:cBhvr>
                                      <p:to>
                                        <p:strVal val="visible"/>
                                      </p:to>
                                    </p:set>
                                    <p:anim calcmode="lin" valueType="num">
                                      <p:cBhvr additive="base">
                                        <p:cTn dur="1000"/>
                                        <p:tgtEl>
                                          <p:spTgt spid="28">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3" st="3"/>
                                            </p:txEl>
                                          </p:spTgt>
                                        </p:tgtEl>
                                        <p:attrNameLst>
                                          <p:attrName>style.visibility</p:attrName>
                                        </p:attrNameLst>
                                      </p:cBhvr>
                                      <p:to>
                                        <p:strVal val="visible"/>
                                      </p:to>
                                    </p:set>
                                    <p:anim calcmode="lin" valueType="num">
                                      <p:cBhvr additive="base">
                                        <p:cTn dur="1000"/>
                                        <p:tgtEl>
                                          <p:spTgt spid="28">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4" st="4"/>
                                            </p:txEl>
                                          </p:spTgt>
                                        </p:tgtEl>
                                        <p:attrNameLst>
                                          <p:attrName>style.visibility</p:attrName>
                                        </p:attrNameLst>
                                      </p:cBhvr>
                                      <p:to>
                                        <p:strVal val="visible"/>
                                      </p:to>
                                    </p:set>
                                    <p:anim calcmode="lin" valueType="num">
                                      <p:cBhvr additive="base">
                                        <p:cTn dur="1000"/>
                                        <p:tgtEl>
                                          <p:spTgt spid="28">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5" st="5"/>
                                            </p:txEl>
                                          </p:spTgt>
                                        </p:tgtEl>
                                        <p:attrNameLst>
                                          <p:attrName>style.visibility</p:attrName>
                                        </p:attrNameLst>
                                      </p:cBhvr>
                                      <p:to>
                                        <p:strVal val="visible"/>
                                      </p:to>
                                    </p:set>
                                    <p:anim calcmode="lin" valueType="num">
                                      <p:cBhvr additive="base">
                                        <p:cTn dur="1000"/>
                                        <p:tgtEl>
                                          <p:spTgt spid="28">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6" st="6"/>
                                            </p:txEl>
                                          </p:spTgt>
                                        </p:tgtEl>
                                        <p:attrNameLst>
                                          <p:attrName>style.visibility</p:attrName>
                                        </p:attrNameLst>
                                      </p:cBhvr>
                                      <p:to>
                                        <p:strVal val="visible"/>
                                      </p:to>
                                    </p:set>
                                    <p:anim calcmode="lin" valueType="num">
                                      <p:cBhvr additive="base">
                                        <p:cTn dur="1000"/>
                                        <p:tgtEl>
                                          <p:spTgt spid="28">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7" st="7"/>
                                            </p:txEl>
                                          </p:spTgt>
                                        </p:tgtEl>
                                        <p:attrNameLst>
                                          <p:attrName>style.visibility</p:attrName>
                                        </p:attrNameLst>
                                      </p:cBhvr>
                                      <p:to>
                                        <p:strVal val="visible"/>
                                      </p:to>
                                    </p:set>
                                    <p:anim calcmode="lin" valueType="num">
                                      <p:cBhvr additive="base">
                                        <p:cTn dur="1000"/>
                                        <p:tgtEl>
                                          <p:spTgt spid="28">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
                                            <p:txEl>
                                              <p:pRg end="8" st="8"/>
                                            </p:txEl>
                                          </p:spTgt>
                                        </p:tgtEl>
                                        <p:attrNameLst>
                                          <p:attrName>style.visibility</p:attrName>
                                        </p:attrNameLst>
                                      </p:cBhvr>
                                      <p:to>
                                        <p:strVal val="visible"/>
                                      </p:to>
                                    </p:set>
                                    <p:anim calcmode="lin" valueType="num">
                                      <p:cBhvr additive="base">
                                        <p:cTn dur="1000"/>
                                        <p:tgtEl>
                                          <p:spTgt spid="28">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50"/>
                                  </p:stCondLst>
                                  <p:childTnLst>
                                    <p:set>
                                      <p:cBhvr>
                                        <p:cTn dur="1" fill="hold">
                                          <p:stCondLst>
                                            <p:cond delay="0"/>
                                          </p:stCondLst>
                                        </p:cTn>
                                        <p:tgtEl>
                                          <p:spTgt spid="29"/>
                                        </p:tgtEl>
                                        <p:attrNameLst>
                                          <p:attrName>style.visibility</p:attrName>
                                        </p:attrNameLst>
                                      </p:cBhvr>
                                      <p:to>
                                        <p:strVal val="visible"/>
                                      </p:to>
                                    </p:set>
                                    <p:animEffect filter="fade" transition="in">
                                      <p:cBhvr>
                                        <p:cTn dur="500"/>
                                        <p:tgtEl>
                                          <p:spTgt spid="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30"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 name="Shape 31"/>
        <p:cNvGrpSpPr/>
        <p:nvPr/>
      </p:nvGrpSpPr>
      <p:grpSpPr>
        <a:xfrm>
          <a:off x="0" y="0"/>
          <a:ext cx="0" cy="0"/>
          <a:chOff x="0" y="0"/>
          <a:chExt cx="0" cy="0"/>
        </a:xfrm>
      </p:grpSpPr>
      <p:sp>
        <p:nvSpPr>
          <p:cNvPr id="32" name="Google Shape;32;p47"/>
          <p:cNvSpPr txBox="1"/>
          <p:nvPr>
            <p:ph type="title"/>
          </p:nvPr>
        </p:nvSpPr>
        <p:spPr>
          <a:xfrm>
            <a:off x="1596571" y="2389412"/>
            <a:ext cx="4187371" cy="1783443"/>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4000"/>
              <a:buFont typeface="Montserrat"/>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7"/>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34" name="Google Shape;34;p47"/>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4">
                                            <p:txEl>
                                              <p:pRg end="0" st="0"/>
                                            </p:txEl>
                                          </p:spTgt>
                                        </p:tgtEl>
                                        <p:attrNameLst>
                                          <p:attrName>style.visibility</p:attrName>
                                        </p:attrNameLst>
                                      </p:cBhvr>
                                      <p:to>
                                        <p:strVal val="visible"/>
                                      </p:to>
                                    </p:set>
                                    <p:anim calcmode="lin" valueType="num">
                                      <p:cBhvr additive="base">
                                        <p:cTn dur="1000"/>
                                        <p:tgtEl>
                                          <p:spTgt spid="34">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1" st="1"/>
                                            </p:txEl>
                                          </p:spTgt>
                                        </p:tgtEl>
                                        <p:attrNameLst>
                                          <p:attrName>style.visibility</p:attrName>
                                        </p:attrNameLst>
                                      </p:cBhvr>
                                      <p:to>
                                        <p:strVal val="visible"/>
                                      </p:to>
                                    </p:set>
                                    <p:anim calcmode="lin" valueType="num">
                                      <p:cBhvr additive="base">
                                        <p:cTn dur="1000"/>
                                        <p:tgtEl>
                                          <p:spTgt spid="34">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2" st="2"/>
                                            </p:txEl>
                                          </p:spTgt>
                                        </p:tgtEl>
                                        <p:attrNameLst>
                                          <p:attrName>style.visibility</p:attrName>
                                        </p:attrNameLst>
                                      </p:cBhvr>
                                      <p:to>
                                        <p:strVal val="visible"/>
                                      </p:to>
                                    </p:set>
                                    <p:anim calcmode="lin" valueType="num">
                                      <p:cBhvr additive="base">
                                        <p:cTn dur="1000"/>
                                        <p:tgtEl>
                                          <p:spTgt spid="34">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3" st="3"/>
                                            </p:txEl>
                                          </p:spTgt>
                                        </p:tgtEl>
                                        <p:attrNameLst>
                                          <p:attrName>style.visibility</p:attrName>
                                        </p:attrNameLst>
                                      </p:cBhvr>
                                      <p:to>
                                        <p:strVal val="visible"/>
                                      </p:to>
                                    </p:set>
                                    <p:anim calcmode="lin" valueType="num">
                                      <p:cBhvr additive="base">
                                        <p:cTn dur="1000"/>
                                        <p:tgtEl>
                                          <p:spTgt spid="34">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4" st="4"/>
                                            </p:txEl>
                                          </p:spTgt>
                                        </p:tgtEl>
                                        <p:attrNameLst>
                                          <p:attrName>style.visibility</p:attrName>
                                        </p:attrNameLst>
                                      </p:cBhvr>
                                      <p:to>
                                        <p:strVal val="visible"/>
                                      </p:to>
                                    </p:set>
                                    <p:anim calcmode="lin" valueType="num">
                                      <p:cBhvr additive="base">
                                        <p:cTn dur="1000"/>
                                        <p:tgtEl>
                                          <p:spTgt spid="34">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5" st="5"/>
                                            </p:txEl>
                                          </p:spTgt>
                                        </p:tgtEl>
                                        <p:attrNameLst>
                                          <p:attrName>style.visibility</p:attrName>
                                        </p:attrNameLst>
                                      </p:cBhvr>
                                      <p:to>
                                        <p:strVal val="visible"/>
                                      </p:to>
                                    </p:set>
                                    <p:anim calcmode="lin" valueType="num">
                                      <p:cBhvr additive="base">
                                        <p:cTn dur="1000"/>
                                        <p:tgtEl>
                                          <p:spTgt spid="34">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6" st="6"/>
                                            </p:txEl>
                                          </p:spTgt>
                                        </p:tgtEl>
                                        <p:attrNameLst>
                                          <p:attrName>style.visibility</p:attrName>
                                        </p:attrNameLst>
                                      </p:cBhvr>
                                      <p:to>
                                        <p:strVal val="visible"/>
                                      </p:to>
                                    </p:set>
                                    <p:anim calcmode="lin" valueType="num">
                                      <p:cBhvr additive="base">
                                        <p:cTn dur="1000"/>
                                        <p:tgtEl>
                                          <p:spTgt spid="34">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7" st="7"/>
                                            </p:txEl>
                                          </p:spTgt>
                                        </p:tgtEl>
                                        <p:attrNameLst>
                                          <p:attrName>style.visibility</p:attrName>
                                        </p:attrNameLst>
                                      </p:cBhvr>
                                      <p:to>
                                        <p:strVal val="visible"/>
                                      </p:to>
                                    </p:set>
                                    <p:anim calcmode="lin" valueType="num">
                                      <p:cBhvr additive="base">
                                        <p:cTn dur="1000"/>
                                        <p:tgtEl>
                                          <p:spTgt spid="34">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4">
                                            <p:txEl>
                                              <p:pRg end="8" st="8"/>
                                            </p:txEl>
                                          </p:spTgt>
                                        </p:tgtEl>
                                        <p:attrNameLst>
                                          <p:attrName>style.visibility</p:attrName>
                                        </p:attrNameLst>
                                      </p:cBhvr>
                                      <p:to>
                                        <p:strVal val="visible"/>
                                      </p:to>
                                    </p:set>
                                    <p:anim calcmode="lin" valueType="num">
                                      <p:cBhvr additive="base">
                                        <p:cTn dur="1000"/>
                                        <p:tgtEl>
                                          <p:spTgt spid="34">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5" name="Shape 35"/>
        <p:cNvGrpSpPr/>
        <p:nvPr/>
      </p:nvGrpSpPr>
      <p:grpSpPr>
        <a:xfrm>
          <a:off x="0" y="0"/>
          <a:ext cx="0" cy="0"/>
          <a:chOff x="0" y="0"/>
          <a:chExt cx="0" cy="0"/>
        </a:xfrm>
      </p:grpSpPr>
      <p:sp>
        <p:nvSpPr>
          <p:cNvPr id="36" name="Google Shape;36;p48"/>
          <p:cNvSpPr/>
          <p:nvPr>
            <p:ph idx="2" type="pic"/>
          </p:nvPr>
        </p:nvSpPr>
        <p:spPr>
          <a:xfrm>
            <a:off x="1" y="2621828"/>
            <a:ext cx="3564835" cy="4236173"/>
          </a:xfrm>
          <a:prstGeom prst="rect">
            <a:avLst/>
          </a:prstGeom>
          <a:gradFill>
            <a:gsLst>
              <a:gs pos="0">
                <a:srgbClr val="1C1C1C"/>
              </a:gs>
              <a:gs pos="99000">
                <a:srgbClr val="191919"/>
              </a:gs>
              <a:gs pos="100000">
                <a:srgbClr val="191919"/>
              </a:gs>
            </a:gsLst>
            <a:lin ang="5400000" scaled="0"/>
          </a:gradFill>
          <a:ln>
            <a:noFill/>
          </a:ln>
        </p:spPr>
      </p:sp>
      <p:sp>
        <p:nvSpPr>
          <p:cNvPr id="37" name="Google Shape;37;p48"/>
          <p:cNvSpPr txBox="1"/>
          <p:nvPr>
            <p:ph type="title"/>
          </p:nvPr>
        </p:nvSpPr>
        <p:spPr>
          <a:xfrm>
            <a:off x="1596571" y="2389412"/>
            <a:ext cx="4187371" cy="1783443"/>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4000"/>
              <a:buFont typeface="Montserrat"/>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8"/>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39" name="Google Shape;39;p48"/>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9">
                                            <p:txEl>
                                              <p:pRg end="0" st="0"/>
                                            </p:txEl>
                                          </p:spTgt>
                                        </p:tgtEl>
                                        <p:attrNameLst>
                                          <p:attrName>style.visibility</p:attrName>
                                        </p:attrNameLst>
                                      </p:cBhvr>
                                      <p:to>
                                        <p:strVal val="visible"/>
                                      </p:to>
                                    </p:set>
                                    <p:anim calcmode="lin" valueType="num">
                                      <p:cBhvr additive="base">
                                        <p:cTn dur="1000"/>
                                        <p:tgtEl>
                                          <p:spTgt spid="39">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1" st="1"/>
                                            </p:txEl>
                                          </p:spTgt>
                                        </p:tgtEl>
                                        <p:attrNameLst>
                                          <p:attrName>style.visibility</p:attrName>
                                        </p:attrNameLst>
                                      </p:cBhvr>
                                      <p:to>
                                        <p:strVal val="visible"/>
                                      </p:to>
                                    </p:set>
                                    <p:anim calcmode="lin" valueType="num">
                                      <p:cBhvr additive="base">
                                        <p:cTn dur="1000"/>
                                        <p:tgtEl>
                                          <p:spTgt spid="39">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2" st="2"/>
                                            </p:txEl>
                                          </p:spTgt>
                                        </p:tgtEl>
                                        <p:attrNameLst>
                                          <p:attrName>style.visibility</p:attrName>
                                        </p:attrNameLst>
                                      </p:cBhvr>
                                      <p:to>
                                        <p:strVal val="visible"/>
                                      </p:to>
                                    </p:set>
                                    <p:anim calcmode="lin" valueType="num">
                                      <p:cBhvr additive="base">
                                        <p:cTn dur="1000"/>
                                        <p:tgtEl>
                                          <p:spTgt spid="39">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3" st="3"/>
                                            </p:txEl>
                                          </p:spTgt>
                                        </p:tgtEl>
                                        <p:attrNameLst>
                                          <p:attrName>style.visibility</p:attrName>
                                        </p:attrNameLst>
                                      </p:cBhvr>
                                      <p:to>
                                        <p:strVal val="visible"/>
                                      </p:to>
                                    </p:set>
                                    <p:anim calcmode="lin" valueType="num">
                                      <p:cBhvr additive="base">
                                        <p:cTn dur="1000"/>
                                        <p:tgtEl>
                                          <p:spTgt spid="39">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4" st="4"/>
                                            </p:txEl>
                                          </p:spTgt>
                                        </p:tgtEl>
                                        <p:attrNameLst>
                                          <p:attrName>style.visibility</p:attrName>
                                        </p:attrNameLst>
                                      </p:cBhvr>
                                      <p:to>
                                        <p:strVal val="visible"/>
                                      </p:to>
                                    </p:set>
                                    <p:anim calcmode="lin" valueType="num">
                                      <p:cBhvr additive="base">
                                        <p:cTn dur="1000"/>
                                        <p:tgtEl>
                                          <p:spTgt spid="39">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5" st="5"/>
                                            </p:txEl>
                                          </p:spTgt>
                                        </p:tgtEl>
                                        <p:attrNameLst>
                                          <p:attrName>style.visibility</p:attrName>
                                        </p:attrNameLst>
                                      </p:cBhvr>
                                      <p:to>
                                        <p:strVal val="visible"/>
                                      </p:to>
                                    </p:set>
                                    <p:anim calcmode="lin" valueType="num">
                                      <p:cBhvr additive="base">
                                        <p:cTn dur="1000"/>
                                        <p:tgtEl>
                                          <p:spTgt spid="39">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6" st="6"/>
                                            </p:txEl>
                                          </p:spTgt>
                                        </p:tgtEl>
                                        <p:attrNameLst>
                                          <p:attrName>style.visibility</p:attrName>
                                        </p:attrNameLst>
                                      </p:cBhvr>
                                      <p:to>
                                        <p:strVal val="visible"/>
                                      </p:to>
                                    </p:set>
                                    <p:anim calcmode="lin" valueType="num">
                                      <p:cBhvr additive="base">
                                        <p:cTn dur="1000"/>
                                        <p:tgtEl>
                                          <p:spTgt spid="39">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7" st="7"/>
                                            </p:txEl>
                                          </p:spTgt>
                                        </p:tgtEl>
                                        <p:attrNameLst>
                                          <p:attrName>style.visibility</p:attrName>
                                        </p:attrNameLst>
                                      </p:cBhvr>
                                      <p:to>
                                        <p:strVal val="visible"/>
                                      </p:to>
                                    </p:set>
                                    <p:anim calcmode="lin" valueType="num">
                                      <p:cBhvr additive="base">
                                        <p:cTn dur="1000"/>
                                        <p:tgtEl>
                                          <p:spTgt spid="39">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
                                            <p:txEl>
                                              <p:pRg end="8" st="8"/>
                                            </p:txEl>
                                          </p:spTgt>
                                        </p:tgtEl>
                                        <p:attrNameLst>
                                          <p:attrName>style.visibility</p:attrName>
                                        </p:attrNameLst>
                                      </p:cBhvr>
                                      <p:to>
                                        <p:strVal val="visible"/>
                                      </p:to>
                                    </p:set>
                                    <p:anim calcmode="lin" valueType="num">
                                      <p:cBhvr additive="base">
                                        <p:cTn dur="1000"/>
                                        <p:tgtEl>
                                          <p:spTgt spid="39">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50"/>
                                  </p:stCondLst>
                                  <p:childTnLst>
                                    <p:set>
                                      <p:cBhvr>
                                        <p:cTn dur="1" fill="hold">
                                          <p:stCondLst>
                                            <p:cond delay="0"/>
                                          </p:stCondLst>
                                        </p:cTn>
                                        <p:tgtEl>
                                          <p:spTgt spid="36"/>
                                        </p:tgtEl>
                                        <p:attrNameLst>
                                          <p:attrName>style.visibility</p:attrName>
                                        </p:attrNameLst>
                                      </p:cBhvr>
                                      <p:to>
                                        <p:strVal val="visible"/>
                                      </p:to>
                                    </p:set>
                                    <p:animEffect filter="fade" transition="in">
                                      <p:cBhvr>
                                        <p:cTn dur="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0" name="Shape 40"/>
        <p:cNvGrpSpPr/>
        <p:nvPr/>
      </p:nvGrpSpPr>
      <p:grpSpPr>
        <a:xfrm>
          <a:off x="0" y="0"/>
          <a:ext cx="0" cy="0"/>
          <a:chOff x="0" y="0"/>
          <a:chExt cx="0" cy="0"/>
        </a:xfrm>
      </p:grpSpPr>
      <p:pic>
        <p:nvPicPr>
          <p:cNvPr descr="A poster for a software company&#10;&#10;Description automatically generated with medium confidence" id="41" name="Google Shape;41;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2" name="Google Shape;42;p49"/>
          <p:cNvSpPr/>
          <p:nvPr>
            <p:ph idx="2" type="pic"/>
          </p:nvPr>
        </p:nvSpPr>
        <p:spPr>
          <a:xfrm>
            <a:off x="3325813" y="326572"/>
            <a:ext cx="2446965" cy="2270928"/>
          </a:xfrm>
          <a:prstGeom prst="rect">
            <a:avLst/>
          </a:prstGeom>
          <a:noFill/>
          <a:ln>
            <a:noFill/>
          </a:ln>
        </p:spPr>
      </p:sp>
      <p:sp>
        <p:nvSpPr>
          <p:cNvPr id="43" name="Google Shape;43;p49"/>
          <p:cNvSpPr txBox="1"/>
          <p:nvPr/>
        </p:nvSpPr>
        <p:spPr>
          <a:xfrm>
            <a:off x="6180513" y="488619"/>
            <a:ext cx="413630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000">
                <a:solidFill>
                  <a:schemeClr val="dk2"/>
                </a:solidFill>
                <a:latin typeface="Montserrat"/>
                <a:ea typeface="Montserrat"/>
                <a:cs typeface="Montserrat"/>
                <a:sym typeface="Montserrat"/>
              </a:rPr>
              <a:t>THANK </a:t>
            </a:r>
            <a:r>
              <a:rPr lang="en-GB" sz="6000">
                <a:solidFill>
                  <a:schemeClr val="dk2"/>
                </a:solidFill>
                <a:latin typeface="Montserrat"/>
                <a:ea typeface="Montserrat"/>
                <a:cs typeface="Montserrat"/>
                <a:sym typeface="Montserrat"/>
              </a:rPr>
              <a:t>YOU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4" name="Shape 44"/>
        <p:cNvGrpSpPr/>
        <p:nvPr/>
      </p:nvGrpSpPr>
      <p:grpSpPr>
        <a:xfrm>
          <a:off x="0" y="0"/>
          <a:ext cx="0" cy="0"/>
          <a:chOff x="0" y="0"/>
          <a:chExt cx="0" cy="0"/>
        </a:xfrm>
      </p:grpSpPr>
      <p:sp>
        <p:nvSpPr>
          <p:cNvPr id="45" name="Google Shape;45;p50"/>
          <p:cNvSpPr txBox="1"/>
          <p:nvPr>
            <p:ph type="title"/>
          </p:nvPr>
        </p:nvSpPr>
        <p:spPr>
          <a:xfrm>
            <a:off x="1600200" y="1409700"/>
            <a:ext cx="9829800" cy="1051831"/>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lt1"/>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0"/>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47" name="Google Shape;47;p50"/>
          <p:cNvSpPr txBox="1"/>
          <p:nvPr>
            <p:ph idx="1" type="body"/>
          </p:nvPr>
        </p:nvSpPr>
        <p:spPr>
          <a:xfrm>
            <a:off x="1600200" y="457200"/>
            <a:ext cx="3773488" cy="9525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lt1"/>
              </a:buClr>
              <a:buSzPts val="900"/>
              <a:buNone/>
              <a:defRPr b="0" i="1" sz="900">
                <a:solidFill>
                  <a:schemeClr val="lt1"/>
                </a:solidFill>
                <a:latin typeface="Open Sans"/>
                <a:ea typeface="Open Sans"/>
                <a:cs typeface="Open Sans"/>
                <a:sym typeface="Open Sans"/>
              </a:defRPr>
            </a:lvl1pPr>
            <a:lvl2pPr indent="-228600" lvl="1" marL="914400" algn="l">
              <a:lnSpc>
                <a:spcPct val="150000"/>
              </a:lnSpc>
              <a:spcBef>
                <a:spcPts val="499"/>
              </a:spcBef>
              <a:spcAft>
                <a:spcPts val="0"/>
              </a:spcAft>
              <a:buClr>
                <a:schemeClr val="lt1"/>
              </a:buClr>
              <a:buSzPts val="1800"/>
              <a:buNone/>
              <a:defRPr/>
            </a:lvl2pPr>
            <a:lvl3pPr indent="-228600" lvl="2" marL="1371600" algn="l">
              <a:lnSpc>
                <a:spcPct val="150000"/>
              </a:lnSpc>
              <a:spcBef>
                <a:spcPts val="499"/>
              </a:spcBef>
              <a:spcAft>
                <a:spcPts val="0"/>
              </a:spcAft>
              <a:buClr>
                <a:schemeClr val="lt1"/>
              </a:buClr>
              <a:buSzPts val="1800"/>
              <a:buNone/>
              <a:defRPr/>
            </a:lvl3pPr>
            <a:lvl4pPr indent="-228600" lvl="3" marL="1828800" algn="l">
              <a:lnSpc>
                <a:spcPct val="150000"/>
              </a:lnSpc>
              <a:spcBef>
                <a:spcPts val="499"/>
              </a:spcBef>
              <a:spcAft>
                <a:spcPts val="0"/>
              </a:spcAft>
              <a:buClr>
                <a:schemeClr val="lt1"/>
              </a:buClr>
              <a:buSzPts val="1800"/>
              <a:buNone/>
              <a:defRPr/>
            </a:lvl4pPr>
            <a:lvl5pPr indent="-228600" lvl="4" marL="2286000" algn="l">
              <a:lnSpc>
                <a:spcPct val="150000"/>
              </a:lnSpc>
              <a:spcBef>
                <a:spcPts val="499"/>
              </a:spcBef>
              <a:spcAft>
                <a:spcPts val="0"/>
              </a:spcAft>
              <a:buClr>
                <a:schemeClr val="lt1"/>
              </a:buClr>
              <a:buSzPts val="1800"/>
              <a:buNone/>
              <a:defRPr/>
            </a:lvl5pPr>
            <a:lvl6pPr indent="-342900" lvl="5" marL="2743200" algn="l">
              <a:lnSpc>
                <a:spcPct val="90000"/>
              </a:lnSpc>
              <a:spcBef>
                <a:spcPts val="499"/>
              </a:spcBef>
              <a:spcAft>
                <a:spcPts val="0"/>
              </a:spcAft>
              <a:buClr>
                <a:schemeClr val="lt1"/>
              </a:buClr>
              <a:buSzPts val="1800"/>
              <a:buChar char="•"/>
              <a:defRPr/>
            </a:lvl6pPr>
            <a:lvl7pPr indent="-342900" lvl="6" marL="3200400" algn="l">
              <a:lnSpc>
                <a:spcPct val="90000"/>
              </a:lnSpc>
              <a:spcBef>
                <a:spcPts val="499"/>
              </a:spcBef>
              <a:spcAft>
                <a:spcPts val="0"/>
              </a:spcAft>
              <a:buClr>
                <a:schemeClr val="lt1"/>
              </a:buClr>
              <a:buSzPts val="1800"/>
              <a:buChar char="•"/>
              <a:defRPr/>
            </a:lvl7pPr>
            <a:lvl8pPr indent="-342900" lvl="7" marL="3657600" algn="l">
              <a:lnSpc>
                <a:spcPct val="90000"/>
              </a:lnSpc>
              <a:spcBef>
                <a:spcPts val="499"/>
              </a:spcBef>
              <a:spcAft>
                <a:spcPts val="0"/>
              </a:spcAft>
              <a:buClr>
                <a:schemeClr val="lt1"/>
              </a:buClr>
              <a:buSzPts val="1800"/>
              <a:buChar char="•"/>
              <a:defRPr/>
            </a:lvl8pPr>
            <a:lvl9pPr indent="-342900" lvl="8" marL="4114800" algn="l">
              <a:lnSpc>
                <a:spcPct val="90000"/>
              </a:lnSpc>
              <a:spcBef>
                <a:spcPts val="499"/>
              </a:spcBef>
              <a:spcAft>
                <a:spcPts val="0"/>
              </a:spcAft>
              <a:buClr>
                <a:schemeClr val="lt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7">
                                            <p:txEl>
                                              <p:pRg end="0" st="0"/>
                                            </p:txEl>
                                          </p:spTgt>
                                        </p:tgtEl>
                                        <p:attrNameLst>
                                          <p:attrName>style.visibility</p:attrName>
                                        </p:attrNameLst>
                                      </p:cBhvr>
                                      <p:to>
                                        <p:strVal val="visible"/>
                                      </p:to>
                                    </p:set>
                                    <p:anim calcmode="lin" valueType="num">
                                      <p:cBhvr additive="base">
                                        <p:cTn dur="1000"/>
                                        <p:tgtEl>
                                          <p:spTgt spid="47">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1" st="1"/>
                                            </p:txEl>
                                          </p:spTgt>
                                        </p:tgtEl>
                                        <p:attrNameLst>
                                          <p:attrName>style.visibility</p:attrName>
                                        </p:attrNameLst>
                                      </p:cBhvr>
                                      <p:to>
                                        <p:strVal val="visible"/>
                                      </p:to>
                                    </p:set>
                                    <p:anim calcmode="lin" valueType="num">
                                      <p:cBhvr additive="base">
                                        <p:cTn dur="1000"/>
                                        <p:tgtEl>
                                          <p:spTgt spid="47">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2" st="2"/>
                                            </p:txEl>
                                          </p:spTgt>
                                        </p:tgtEl>
                                        <p:attrNameLst>
                                          <p:attrName>style.visibility</p:attrName>
                                        </p:attrNameLst>
                                      </p:cBhvr>
                                      <p:to>
                                        <p:strVal val="visible"/>
                                      </p:to>
                                    </p:set>
                                    <p:anim calcmode="lin" valueType="num">
                                      <p:cBhvr additive="base">
                                        <p:cTn dur="1000"/>
                                        <p:tgtEl>
                                          <p:spTgt spid="47">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3" st="3"/>
                                            </p:txEl>
                                          </p:spTgt>
                                        </p:tgtEl>
                                        <p:attrNameLst>
                                          <p:attrName>style.visibility</p:attrName>
                                        </p:attrNameLst>
                                      </p:cBhvr>
                                      <p:to>
                                        <p:strVal val="visible"/>
                                      </p:to>
                                    </p:set>
                                    <p:anim calcmode="lin" valueType="num">
                                      <p:cBhvr additive="base">
                                        <p:cTn dur="1000"/>
                                        <p:tgtEl>
                                          <p:spTgt spid="47">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4" st="4"/>
                                            </p:txEl>
                                          </p:spTgt>
                                        </p:tgtEl>
                                        <p:attrNameLst>
                                          <p:attrName>style.visibility</p:attrName>
                                        </p:attrNameLst>
                                      </p:cBhvr>
                                      <p:to>
                                        <p:strVal val="visible"/>
                                      </p:to>
                                    </p:set>
                                    <p:anim calcmode="lin" valueType="num">
                                      <p:cBhvr additive="base">
                                        <p:cTn dur="1000"/>
                                        <p:tgtEl>
                                          <p:spTgt spid="47">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5" st="5"/>
                                            </p:txEl>
                                          </p:spTgt>
                                        </p:tgtEl>
                                        <p:attrNameLst>
                                          <p:attrName>style.visibility</p:attrName>
                                        </p:attrNameLst>
                                      </p:cBhvr>
                                      <p:to>
                                        <p:strVal val="visible"/>
                                      </p:to>
                                    </p:set>
                                    <p:anim calcmode="lin" valueType="num">
                                      <p:cBhvr additive="base">
                                        <p:cTn dur="1000"/>
                                        <p:tgtEl>
                                          <p:spTgt spid="47">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6" st="6"/>
                                            </p:txEl>
                                          </p:spTgt>
                                        </p:tgtEl>
                                        <p:attrNameLst>
                                          <p:attrName>style.visibility</p:attrName>
                                        </p:attrNameLst>
                                      </p:cBhvr>
                                      <p:to>
                                        <p:strVal val="visible"/>
                                      </p:to>
                                    </p:set>
                                    <p:anim calcmode="lin" valueType="num">
                                      <p:cBhvr additive="base">
                                        <p:cTn dur="1000"/>
                                        <p:tgtEl>
                                          <p:spTgt spid="47">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7" st="7"/>
                                            </p:txEl>
                                          </p:spTgt>
                                        </p:tgtEl>
                                        <p:attrNameLst>
                                          <p:attrName>style.visibility</p:attrName>
                                        </p:attrNameLst>
                                      </p:cBhvr>
                                      <p:to>
                                        <p:strVal val="visible"/>
                                      </p:to>
                                    </p:set>
                                    <p:anim calcmode="lin" valueType="num">
                                      <p:cBhvr additive="base">
                                        <p:cTn dur="1000"/>
                                        <p:tgtEl>
                                          <p:spTgt spid="47">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
                                            <p:txEl>
                                              <p:pRg end="8" st="8"/>
                                            </p:txEl>
                                          </p:spTgt>
                                        </p:tgtEl>
                                        <p:attrNameLst>
                                          <p:attrName>style.visibility</p:attrName>
                                        </p:attrNameLst>
                                      </p:cBhvr>
                                      <p:to>
                                        <p:strVal val="visible"/>
                                      </p:to>
                                    </p:set>
                                    <p:anim calcmode="lin" valueType="num">
                                      <p:cBhvr additive="base">
                                        <p:cTn dur="1000"/>
                                        <p:tgtEl>
                                          <p:spTgt spid="47">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Custom Layout" showMasterSp="0">
  <p:cSld name="71_Custom Layout">
    <p:spTree>
      <p:nvGrpSpPr>
        <p:cNvPr id="48" name="Shape 48"/>
        <p:cNvGrpSpPr/>
        <p:nvPr/>
      </p:nvGrpSpPr>
      <p:grpSpPr>
        <a:xfrm>
          <a:off x="0" y="0"/>
          <a:ext cx="0" cy="0"/>
          <a:chOff x="0" y="0"/>
          <a:chExt cx="0" cy="0"/>
        </a:xfrm>
      </p:grpSpPr>
      <p:sp>
        <p:nvSpPr>
          <p:cNvPr id="49" name="Google Shape;49;p51"/>
          <p:cNvSpPr/>
          <p:nvPr/>
        </p:nvSpPr>
        <p:spPr>
          <a:xfrm>
            <a:off x="8929983" y="-147483"/>
            <a:ext cx="3649257" cy="3100234"/>
          </a:xfrm>
          <a:custGeom>
            <a:rect b="b" l="l" r="r" t="t"/>
            <a:pathLst>
              <a:path extrusionOk="0" h="3431379" w="4039045">
                <a:moveTo>
                  <a:pt x="0" y="0"/>
                </a:moveTo>
                <a:lnTo>
                  <a:pt x="4039045" y="0"/>
                </a:lnTo>
                <a:lnTo>
                  <a:pt x="4039045" y="3431379"/>
                </a:lnTo>
                <a:lnTo>
                  <a:pt x="4028122" y="3429073"/>
                </a:lnTo>
                <a:cubicBezTo>
                  <a:pt x="2217679" y="3011150"/>
                  <a:pt x="733927" y="1739304"/>
                  <a:pt x="23868" y="60536"/>
                </a:cubicBezTo>
                <a:close/>
              </a:path>
            </a:pathLst>
          </a:custGeom>
          <a:noFill/>
          <a:ln cap="flat" cmpd="sng" w="9525">
            <a:solidFill>
              <a:schemeClr val="lt1">
                <a:alpha val="9803"/>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50" name="Google Shape;50;p51"/>
          <p:cNvSpPr/>
          <p:nvPr/>
        </p:nvSpPr>
        <p:spPr>
          <a:xfrm rot="10800000">
            <a:off x="-159306" y="4756862"/>
            <a:ext cx="2661205" cy="2260832"/>
          </a:xfrm>
          <a:custGeom>
            <a:rect b="b" l="l" r="r" t="t"/>
            <a:pathLst>
              <a:path extrusionOk="0" h="3431379" w="4039045">
                <a:moveTo>
                  <a:pt x="0" y="0"/>
                </a:moveTo>
                <a:lnTo>
                  <a:pt x="4039045" y="0"/>
                </a:lnTo>
                <a:lnTo>
                  <a:pt x="4039045" y="3431379"/>
                </a:lnTo>
                <a:lnTo>
                  <a:pt x="4028122" y="3429073"/>
                </a:lnTo>
                <a:cubicBezTo>
                  <a:pt x="2217679" y="3011150"/>
                  <a:pt x="733927" y="1739304"/>
                  <a:pt x="23868" y="60536"/>
                </a:cubicBezTo>
                <a:close/>
              </a:path>
            </a:pathLst>
          </a:custGeom>
          <a:noFill/>
          <a:ln cap="flat" cmpd="sng" w="9525">
            <a:solidFill>
              <a:schemeClr val="lt1">
                <a:alpha val="9803"/>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51" name="Google Shape;51;p51"/>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51"/>
          <p:cNvSpPr/>
          <p:nvPr/>
        </p:nvSpPr>
        <p:spPr>
          <a:xfrm>
            <a:off x="11438037" y="453130"/>
            <a:ext cx="370114" cy="370114"/>
          </a:xfrm>
          <a:prstGeom prst="ellipse">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
                                        </p:tgtEl>
                                        <p:attrNameLst>
                                          <p:attrName>style.visibility</p:attrName>
                                        </p:attrNameLst>
                                      </p:cBhvr>
                                      <p:to>
                                        <p:strVal val="visible"/>
                                      </p:to>
                                    </p:set>
                                    <p:animEffect filter="fade" transition="in">
                                      <p:cBhvr>
                                        <p:cTn dur="500"/>
                                        <p:tgtEl>
                                          <p:spTgt spid="50"/>
                                        </p:tgtEl>
                                      </p:cBhvr>
                                    </p:animEffect>
                                  </p:childTnLst>
                                </p:cTn>
                              </p:par>
                              <p:par>
                                <p:cTn fill="hold" nodeType="withEffect" presetClass="entr" presetID="10" presetSubtype="0">
                                  <p:stCondLst>
                                    <p:cond delay="0"/>
                                  </p:stCondLst>
                                  <p:childTnLst>
                                    <p:set>
                                      <p:cBhvr>
                                        <p:cTn dur="1" fill="hold">
                                          <p:stCondLst>
                                            <p:cond delay="0"/>
                                          </p:stCondLst>
                                        </p:cTn>
                                        <p:tgtEl>
                                          <p:spTgt spid="49"/>
                                        </p:tgtEl>
                                        <p:attrNameLst>
                                          <p:attrName>style.visibility</p:attrName>
                                        </p:attrNameLst>
                                      </p:cBhvr>
                                      <p:to>
                                        <p:strVal val="visible"/>
                                      </p:to>
                                    </p:set>
                                    <p:animEffect filter="fade" transition="in">
                                      <p:cBhvr>
                                        <p:cTn dur="500"/>
                                        <p:tgtEl>
                                          <p:spTgt spid="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1600200" y="1409700"/>
            <a:ext cx="9829800" cy="1051831"/>
          </a:xfrm>
          <a:prstGeom prst="rect">
            <a:avLst/>
          </a:prstGeom>
          <a:noFill/>
          <a:ln>
            <a:noFill/>
          </a:ln>
        </p:spPr>
        <p:txBody>
          <a:bodyPr anchorCtr="0" anchor="t" bIns="0" lIns="0" spcFirstLastPara="1" rIns="0" wrap="square" tIns="192000">
            <a:noAutofit/>
          </a:bodyPr>
          <a:lstStyle>
            <a:lvl1pPr lvl="0" marR="0" rtl="0" algn="l">
              <a:lnSpc>
                <a:spcPct val="75000"/>
              </a:lnSpc>
              <a:spcBef>
                <a:spcPts val="0"/>
              </a:spcBef>
              <a:spcAft>
                <a:spcPts val="0"/>
              </a:spcAft>
              <a:buClr>
                <a:schemeClr val="lt1"/>
              </a:buClr>
              <a:buSzPts val="4400"/>
              <a:buFont typeface="Montserrat"/>
              <a:buNone/>
              <a:defRPr b="1"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2"/>
          <p:cNvSpPr txBox="1"/>
          <p:nvPr>
            <p:ph idx="1" type="body"/>
          </p:nvPr>
        </p:nvSpPr>
        <p:spPr>
          <a:xfrm>
            <a:off x="1600200" y="2675616"/>
            <a:ext cx="9829800" cy="3725183"/>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1000"/>
              </a:spcBef>
              <a:spcAft>
                <a:spcPts val="0"/>
              </a:spcAft>
              <a:buClr>
                <a:schemeClr val="lt1"/>
              </a:buClr>
              <a:buSzPts val="2800"/>
              <a:buFont typeface="Arial"/>
              <a:buNone/>
              <a:defRPr b="0" i="0" sz="2800" u="none" cap="none" strike="noStrike">
                <a:solidFill>
                  <a:schemeClr val="lt1"/>
                </a:solidFill>
                <a:latin typeface="Open Sans"/>
                <a:ea typeface="Open Sans"/>
                <a:cs typeface="Open Sans"/>
                <a:sym typeface="Open Sans"/>
              </a:defRPr>
            </a:lvl1pPr>
            <a:lvl2pPr indent="-228600" lvl="1" marL="914400" marR="0" rtl="0" algn="l">
              <a:lnSpc>
                <a:spcPct val="150000"/>
              </a:lnSpc>
              <a:spcBef>
                <a:spcPts val="499"/>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2pPr>
            <a:lvl3pPr indent="-228600" lvl="2" marL="1371600" marR="0" rtl="0" algn="l">
              <a:lnSpc>
                <a:spcPct val="150000"/>
              </a:lnSpc>
              <a:spcBef>
                <a:spcPts val="499"/>
              </a:spcBef>
              <a:spcAft>
                <a:spcPts val="0"/>
              </a:spcAft>
              <a:buClr>
                <a:schemeClr val="lt1"/>
              </a:buClr>
              <a:buSzPts val="1200"/>
              <a:buFont typeface="Arial"/>
              <a:buNone/>
              <a:defRPr b="0" i="0" sz="1200" u="none" cap="none" strike="noStrike">
                <a:solidFill>
                  <a:schemeClr val="lt1"/>
                </a:solidFill>
                <a:latin typeface="Open Sans"/>
                <a:ea typeface="Open Sans"/>
                <a:cs typeface="Open Sans"/>
                <a:sym typeface="Open Sans"/>
              </a:defRPr>
            </a:lvl3pPr>
            <a:lvl4pPr indent="-228600" lvl="3" marL="1828800" marR="0" rtl="0" algn="l">
              <a:lnSpc>
                <a:spcPct val="150000"/>
              </a:lnSpc>
              <a:spcBef>
                <a:spcPts val="499"/>
              </a:spcBef>
              <a:spcAft>
                <a:spcPts val="0"/>
              </a:spcAft>
              <a:buClr>
                <a:schemeClr val="lt1"/>
              </a:buClr>
              <a:buSzPts val="1000"/>
              <a:buFont typeface="Arial"/>
              <a:buNone/>
              <a:defRPr b="0" i="0" sz="1000" u="none" cap="none" strike="noStrike">
                <a:solidFill>
                  <a:schemeClr val="lt1"/>
                </a:solidFill>
                <a:latin typeface="Open Sans"/>
                <a:ea typeface="Open Sans"/>
                <a:cs typeface="Open Sans"/>
                <a:sym typeface="Open Sans"/>
              </a:defRPr>
            </a:lvl4pPr>
            <a:lvl5pPr indent="-228600" lvl="4" marL="2286000" marR="0" rtl="0" algn="l">
              <a:lnSpc>
                <a:spcPct val="150000"/>
              </a:lnSpc>
              <a:spcBef>
                <a:spcPts val="499"/>
              </a:spcBef>
              <a:spcAft>
                <a:spcPts val="0"/>
              </a:spcAft>
              <a:buClr>
                <a:schemeClr val="lt1"/>
              </a:buClr>
              <a:buSzPts val="1000"/>
              <a:buFont typeface="Arial"/>
              <a:buNone/>
              <a:defRPr b="0" i="0" sz="1000" u="none" cap="none" strike="noStrike">
                <a:solidFill>
                  <a:schemeClr val="lt1"/>
                </a:solidFill>
                <a:latin typeface="Open Sans"/>
                <a:ea typeface="Open Sans"/>
                <a:cs typeface="Open Sans"/>
                <a:sym typeface="Open Sans"/>
              </a:defRPr>
            </a:lvl5pPr>
            <a:lvl6pPr indent="-342900" lvl="5" marL="2743200" marR="0" rtl="0" algn="l">
              <a:lnSpc>
                <a:spcPct val="90000"/>
              </a:lnSpc>
              <a:spcBef>
                <a:spcPts val="499"/>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6pPr>
            <a:lvl7pPr indent="-342900" lvl="6" marL="3200400" marR="0" rtl="0" algn="l">
              <a:lnSpc>
                <a:spcPct val="90000"/>
              </a:lnSpc>
              <a:spcBef>
                <a:spcPts val="499"/>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7pPr>
            <a:lvl8pPr indent="-342900" lvl="7" marL="3657600" marR="0" rtl="0" algn="l">
              <a:lnSpc>
                <a:spcPct val="90000"/>
              </a:lnSpc>
              <a:spcBef>
                <a:spcPts val="499"/>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8pPr>
            <a:lvl9pPr indent="-342900" lvl="8" marL="4114800" marR="0" rtl="0" algn="l">
              <a:lnSpc>
                <a:spcPct val="90000"/>
              </a:lnSpc>
              <a:spcBef>
                <a:spcPts val="499"/>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9pPr>
          </a:lstStyle>
          <a:p/>
        </p:txBody>
      </p:sp>
      <p:sp>
        <p:nvSpPr>
          <p:cNvPr id="12" name="Google Shape;12;p42"/>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803" u="none" cap="none" strike="noStrike">
                <a:solidFill>
                  <a:schemeClr val="lt1"/>
                </a:solidFill>
                <a:latin typeface="Open Sans"/>
                <a:ea typeface="Open Sans"/>
                <a:cs typeface="Open Sans"/>
                <a:sym typeface="Open Sans"/>
              </a:defRPr>
            </a:lvl1pPr>
            <a:lvl2pPr indent="0" lvl="1" marL="0" marR="0" rtl="0" algn="ctr">
              <a:spcBef>
                <a:spcPts val="0"/>
              </a:spcBef>
              <a:buNone/>
              <a:defRPr b="0" i="0" sz="803" u="none" cap="none" strike="noStrike">
                <a:solidFill>
                  <a:schemeClr val="lt1"/>
                </a:solidFill>
                <a:latin typeface="Open Sans"/>
                <a:ea typeface="Open Sans"/>
                <a:cs typeface="Open Sans"/>
                <a:sym typeface="Open Sans"/>
              </a:defRPr>
            </a:lvl2pPr>
            <a:lvl3pPr indent="0" lvl="2" marL="0" marR="0" rtl="0" algn="ctr">
              <a:spcBef>
                <a:spcPts val="0"/>
              </a:spcBef>
              <a:buNone/>
              <a:defRPr b="0" i="0" sz="803" u="none" cap="none" strike="noStrike">
                <a:solidFill>
                  <a:schemeClr val="lt1"/>
                </a:solidFill>
                <a:latin typeface="Open Sans"/>
                <a:ea typeface="Open Sans"/>
                <a:cs typeface="Open Sans"/>
                <a:sym typeface="Open Sans"/>
              </a:defRPr>
            </a:lvl3pPr>
            <a:lvl4pPr indent="0" lvl="3" marL="0" marR="0" rtl="0" algn="ctr">
              <a:spcBef>
                <a:spcPts val="0"/>
              </a:spcBef>
              <a:buNone/>
              <a:defRPr b="0" i="0" sz="803" u="none" cap="none" strike="noStrike">
                <a:solidFill>
                  <a:schemeClr val="lt1"/>
                </a:solidFill>
                <a:latin typeface="Open Sans"/>
                <a:ea typeface="Open Sans"/>
                <a:cs typeface="Open Sans"/>
                <a:sym typeface="Open Sans"/>
              </a:defRPr>
            </a:lvl4pPr>
            <a:lvl5pPr indent="0" lvl="4" marL="0" marR="0" rtl="0" algn="ctr">
              <a:spcBef>
                <a:spcPts val="0"/>
              </a:spcBef>
              <a:buNone/>
              <a:defRPr b="0" i="0" sz="803" u="none" cap="none" strike="noStrike">
                <a:solidFill>
                  <a:schemeClr val="lt1"/>
                </a:solidFill>
                <a:latin typeface="Open Sans"/>
                <a:ea typeface="Open Sans"/>
                <a:cs typeface="Open Sans"/>
                <a:sym typeface="Open Sans"/>
              </a:defRPr>
            </a:lvl5pPr>
            <a:lvl6pPr indent="0" lvl="5" marL="0" marR="0" rtl="0" algn="ctr">
              <a:spcBef>
                <a:spcPts val="0"/>
              </a:spcBef>
              <a:buNone/>
              <a:defRPr b="0" i="0" sz="803" u="none" cap="none" strike="noStrike">
                <a:solidFill>
                  <a:schemeClr val="lt1"/>
                </a:solidFill>
                <a:latin typeface="Open Sans"/>
                <a:ea typeface="Open Sans"/>
                <a:cs typeface="Open Sans"/>
                <a:sym typeface="Open Sans"/>
              </a:defRPr>
            </a:lvl6pPr>
            <a:lvl7pPr indent="0" lvl="6" marL="0" marR="0" rtl="0" algn="ctr">
              <a:spcBef>
                <a:spcPts val="0"/>
              </a:spcBef>
              <a:buNone/>
              <a:defRPr b="0" i="0" sz="803" u="none" cap="none" strike="noStrike">
                <a:solidFill>
                  <a:schemeClr val="lt1"/>
                </a:solidFill>
                <a:latin typeface="Open Sans"/>
                <a:ea typeface="Open Sans"/>
                <a:cs typeface="Open Sans"/>
                <a:sym typeface="Open Sans"/>
              </a:defRPr>
            </a:lvl7pPr>
            <a:lvl8pPr indent="0" lvl="7" marL="0" marR="0" rtl="0" algn="ctr">
              <a:spcBef>
                <a:spcPts val="0"/>
              </a:spcBef>
              <a:buNone/>
              <a:defRPr b="0" i="0" sz="803" u="none" cap="none" strike="noStrike">
                <a:solidFill>
                  <a:schemeClr val="lt1"/>
                </a:solidFill>
                <a:latin typeface="Open Sans"/>
                <a:ea typeface="Open Sans"/>
                <a:cs typeface="Open Sans"/>
                <a:sym typeface="Open Sans"/>
              </a:defRPr>
            </a:lvl8pPr>
            <a:lvl9pPr indent="0" lvl="8" marL="0" marR="0" rtl="0" algn="ctr">
              <a:spcBef>
                <a:spcPts val="0"/>
              </a:spcBef>
              <a:buNone/>
              <a:defRPr b="0" i="0" sz="803"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GB"/>
              <a:t>‹#›</a:t>
            </a:fld>
            <a:endParaRPr/>
          </a:p>
        </p:txBody>
      </p:sp>
      <p:sp>
        <p:nvSpPr>
          <p:cNvPr id="13" name="Google Shape;13;p42"/>
          <p:cNvSpPr/>
          <p:nvPr/>
        </p:nvSpPr>
        <p:spPr>
          <a:xfrm>
            <a:off x="11438037" y="453130"/>
            <a:ext cx="370114" cy="370114"/>
          </a:xfrm>
          <a:prstGeom prst="ellipse">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orient="horz" pos="2160">
          <p15:clr>
            <a:srgbClr val="F26B43"/>
          </p15:clr>
        </p15:guide>
        <p15:guide id="3" orient="horz" pos="288">
          <p15:clr>
            <a:srgbClr val="F26B43"/>
          </p15:clr>
        </p15:guide>
        <p15:guide id="4" orient="horz" pos="4032">
          <p15:clr>
            <a:srgbClr val="F26B43"/>
          </p15:clr>
        </p15:guide>
        <p15:guide id="5" pos="480">
          <p15:clr>
            <a:srgbClr val="F26B43"/>
          </p15:clr>
        </p15:guide>
        <p15:guide id="6" pos="7200">
          <p15:clr>
            <a:srgbClr val="F26B43"/>
          </p15:clr>
        </p15:guide>
        <p15:guide id="7" pos="3385">
          <p15:clr>
            <a:srgbClr val="F26B43"/>
          </p15:clr>
        </p15:guide>
        <p15:guide id="8" pos="4272">
          <p15:clr>
            <a:srgbClr val="F26B43"/>
          </p15:clr>
        </p15:guide>
        <p15:guide id="9">
          <p15:clr>
            <a:srgbClr val="F26B43"/>
          </p15:clr>
        </p15:guide>
        <p15:guide id="10" pos="7680">
          <p15:clr>
            <a:srgbClr val="F26B43"/>
          </p15:clr>
        </p15:guide>
        <p15:guide id="11" orient="horz">
          <p15:clr>
            <a:srgbClr val="F26B43"/>
          </p15:clr>
        </p15:guide>
        <p15:guide id="12" orient="horz" pos="4320">
          <p15:clr>
            <a:srgbClr val="F26B43"/>
          </p15:clr>
        </p15:guide>
        <p15:guide id="13" pos="1008">
          <p15:clr>
            <a:srgbClr val="F26B43"/>
          </p15:clr>
        </p15:guide>
        <p15:guide id="14" pos="6600">
          <p15:clr>
            <a:srgbClr val="F26B43"/>
          </p15:clr>
        </p15:guide>
        <p15:guide id="15" orient="horz" pos="3528">
          <p15:clr>
            <a:srgbClr val="F26B43"/>
          </p15:clr>
        </p15:guide>
        <p15:guide id="16" orient="horz" pos="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9.jp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descr="A poster for a software company&#10;&#10;Description automatically generated with medium confidence" id="86" name="Google Shape;86;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7" name="Google Shape;87;p1"/>
          <p:cNvSpPr txBox="1"/>
          <p:nvPr/>
        </p:nvSpPr>
        <p:spPr>
          <a:xfrm>
            <a:off x="5998775" y="361874"/>
            <a:ext cx="439782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3600" u="none" cap="none" strike="noStrike">
                <a:solidFill>
                  <a:schemeClr val="lt1"/>
                </a:solidFill>
                <a:latin typeface="Montserrat"/>
                <a:ea typeface="Montserrat"/>
                <a:cs typeface="Montserrat"/>
                <a:sym typeface="Montserrat"/>
              </a:rPr>
              <a:t>Veronika Betzel</a:t>
            </a:r>
            <a:endParaRPr sz="3600">
              <a:solidFill>
                <a:schemeClr val="lt1"/>
              </a:solidFill>
              <a:latin typeface="Montserrat"/>
              <a:ea typeface="Montserrat"/>
              <a:cs typeface="Montserrat"/>
              <a:sym typeface="Montserrat"/>
            </a:endParaRPr>
          </a:p>
        </p:txBody>
      </p:sp>
      <p:sp>
        <p:nvSpPr>
          <p:cNvPr id="88" name="Google Shape;88;p1"/>
          <p:cNvSpPr txBox="1"/>
          <p:nvPr/>
        </p:nvSpPr>
        <p:spPr>
          <a:xfrm>
            <a:off x="5998775" y="1562203"/>
            <a:ext cx="439782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D701A"/>
                </a:solidFill>
                <a:latin typeface="Montserrat"/>
                <a:ea typeface="Montserrat"/>
                <a:cs typeface="Montserrat"/>
                <a:sym typeface="Montserrat"/>
              </a:rPr>
              <a:t>Mental Health at work</a:t>
            </a:r>
            <a:endParaRPr sz="3600">
              <a:solidFill>
                <a:srgbClr val="ED701A"/>
              </a:solidFill>
              <a:latin typeface="Montserrat"/>
              <a:ea typeface="Montserrat"/>
              <a:cs typeface="Montserrat"/>
              <a:sym typeface="Montserrat"/>
            </a:endParaRPr>
          </a:p>
        </p:txBody>
      </p:sp>
      <p:pic>
        <p:nvPicPr>
          <p:cNvPr id="89" name="Google Shape;89;p1"/>
          <p:cNvPicPr preferRelativeResize="0"/>
          <p:nvPr/>
        </p:nvPicPr>
        <p:blipFill>
          <a:blip r:embed="rId4">
            <a:alphaModFix/>
          </a:blip>
          <a:stretch>
            <a:fillRect/>
          </a:stretch>
        </p:blipFill>
        <p:spPr>
          <a:xfrm>
            <a:off x="3387675" y="457198"/>
            <a:ext cx="2611098" cy="1958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818"/>
        </a:solidFill>
      </p:bgPr>
    </p:bg>
    <p:spTree>
      <p:nvGrpSpPr>
        <p:cNvPr id="184" name="Shape 184"/>
        <p:cNvGrpSpPr/>
        <p:nvPr/>
      </p:nvGrpSpPr>
      <p:grpSpPr>
        <a:xfrm>
          <a:off x="0" y="0"/>
          <a:ext cx="0" cy="0"/>
          <a:chOff x="0" y="0"/>
          <a:chExt cx="0" cy="0"/>
        </a:xfrm>
      </p:grpSpPr>
      <p:sp>
        <p:nvSpPr>
          <p:cNvPr id="185" name="Google Shape;185;p11"/>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86" name="Google Shape;186;p11"/>
          <p:cNvSpPr/>
          <p:nvPr/>
        </p:nvSpPr>
        <p:spPr>
          <a:xfrm>
            <a:off x="400047" y="146344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Grin and Bear it.</a:t>
            </a:r>
            <a:endParaRPr/>
          </a:p>
        </p:txBody>
      </p:sp>
      <p:sp>
        <p:nvSpPr>
          <p:cNvPr id="187" name="Google Shape;187;p11"/>
          <p:cNvSpPr/>
          <p:nvPr/>
        </p:nvSpPr>
        <p:spPr>
          <a:xfrm>
            <a:off x="400046" y="278862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It’s just another fashionable illness.</a:t>
            </a:r>
            <a:endParaRPr/>
          </a:p>
        </p:txBody>
      </p:sp>
      <p:sp>
        <p:nvSpPr>
          <p:cNvPr id="188" name="Google Shape;188;p11"/>
          <p:cNvSpPr/>
          <p:nvPr/>
        </p:nvSpPr>
        <p:spPr>
          <a:xfrm>
            <a:off x="400045" y="411380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You don’t look sick at all.</a:t>
            </a:r>
            <a:endParaRPr/>
          </a:p>
        </p:txBody>
      </p:sp>
      <p:sp>
        <p:nvSpPr>
          <p:cNvPr id="189" name="Google Shape;189;p11"/>
          <p:cNvSpPr/>
          <p:nvPr/>
        </p:nvSpPr>
        <p:spPr>
          <a:xfrm>
            <a:off x="400044" y="543898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Pull yourself together.</a:t>
            </a:r>
            <a:endParaRPr/>
          </a:p>
        </p:txBody>
      </p:sp>
      <p:sp>
        <p:nvSpPr>
          <p:cNvPr id="190" name="Google Shape;190;p11"/>
          <p:cNvSpPr/>
          <p:nvPr/>
        </p:nvSpPr>
        <p:spPr>
          <a:xfrm>
            <a:off x="3181347" y="146344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Tomorrow is a new day.</a:t>
            </a:r>
            <a:endParaRPr/>
          </a:p>
        </p:txBody>
      </p:sp>
      <p:sp>
        <p:nvSpPr>
          <p:cNvPr id="191" name="Google Shape;191;p11"/>
          <p:cNvSpPr/>
          <p:nvPr/>
        </p:nvSpPr>
        <p:spPr>
          <a:xfrm>
            <a:off x="5962647" y="146344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You overthink.</a:t>
            </a:r>
            <a:endParaRPr/>
          </a:p>
        </p:txBody>
      </p:sp>
      <p:sp>
        <p:nvSpPr>
          <p:cNvPr id="192" name="Google Shape;192;p11"/>
          <p:cNvSpPr/>
          <p:nvPr/>
        </p:nvSpPr>
        <p:spPr>
          <a:xfrm>
            <a:off x="8743947" y="1447616"/>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Don’t be such a whimp.</a:t>
            </a:r>
            <a:endParaRPr/>
          </a:p>
        </p:txBody>
      </p:sp>
      <p:sp>
        <p:nvSpPr>
          <p:cNvPr id="193" name="Google Shape;193;p11"/>
          <p:cNvSpPr/>
          <p:nvPr/>
        </p:nvSpPr>
        <p:spPr>
          <a:xfrm>
            <a:off x="3181346" y="278862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You just have to want it.</a:t>
            </a:r>
            <a:endParaRPr/>
          </a:p>
        </p:txBody>
      </p:sp>
      <p:sp>
        <p:nvSpPr>
          <p:cNvPr id="194" name="Google Shape;194;p11"/>
          <p:cNvSpPr/>
          <p:nvPr/>
        </p:nvSpPr>
        <p:spPr>
          <a:xfrm>
            <a:off x="3181345" y="411380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It didn’t use to exist back then.</a:t>
            </a:r>
            <a:endParaRPr/>
          </a:p>
        </p:txBody>
      </p:sp>
      <p:sp>
        <p:nvSpPr>
          <p:cNvPr id="195" name="Google Shape;195;p11"/>
          <p:cNvSpPr/>
          <p:nvPr/>
        </p:nvSpPr>
        <p:spPr>
          <a:xfrm>
            <a:off x="3181344" y="543898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Everyone has been sad at some point.</a:t>
            </a:r>
            <a:endParaRPr/>
          </a:p>
        </p:txBody>
      </p:sp>
      <p:sp>
        <p:nvSpPr>
          <p:cNvPr id="196" name="Google Shape;196;p11"/>
          <p:cNvSpPr/>
          <p:nvPr/>
        </p:nvSpPr>
        <p:spPr>
          <a:xfrm>
            <a:off x="5962646" y="278862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Don’t get yourself so worked up.</a:t>
            </a:r>
            <a:endParaRPr/>
          </a:p>
        </p:txBody>
      </p:sp>
      <p:sp>
        <p:nvSpPr>
          <p:cNvPr id="197" name="Google Shape;197;p11"/>
          <p:cNvSpPr/>
          <p:nvPr/>
        </p:nvSpPr>
        <p:spPr>
          <a:xfrm>
            <a:off x="5962646" y="411380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Get your butt in gear.</a:t>
            </a:r>
            <a:endParaRPr/>
          </a:p>
        </p:txBody>
      </p:sp>
      <p:sp>
        <p:nvSpPr>
          <p:cNvPr id="198" name="Google Shape;198;p11"/>
          <p:cNvSpPr/>
          <p:nvPr/>
        </p:nvSpPr>
        <p:spPr>
          <a:xfrm>
            <a:off x="5962644" y="543898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Think positively.</a:t>
            </a:r>
            <a:endParaRPr/>
          </a:p>
        </p:txBody>
      </p:sp>
      <p:sp>
        <p:nvSpPr>
          <p:cNvPr id="199" name="Google Shape;199;p11"/>
          <p:cNvSpPr/>
          <p:nvPr/>
        </p:nvSpPr>
        <p:spPr>
          <a:xfrm>
            <a:off x="8743944" y="5443581"/>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You must have too much free time.</a:t>
            </a:r>
            <a:endParaRPr/>
          </a:p>
        </p:txBody>
      </p:sp>
      <p:sp>
        <p:nvSpPr>
          <p:cNvPr id="200" name="Google Shape;200;p11"/>
          <p:cNvSpPr/>
          <p:nvPr/>
        </p:nvSpPr>
        <p:spPr>
          <a:xfrm>
            <a:off x="8743943" y="4113808"/>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It’s probably from stress.</a:t>
            </a:r>
            <a:endParaRPr/>
          </a:p>
        </p:txBody>
      </p:sp>
      <p:sp>
        <p:nvSpPr>
          <p:cNvPr id="201" name="Google Shape;201;p11"/>
          <p:cNvSpPr/>
          <p:nvPr/>
        </p:nvSpPr>
        <p:spPr>
          <a:xfrm>
            <a:off x="8743943" y="2784035"/>
            <a:ext cx="2237017" cy="983796"/>
          </a:xfrm>
          <a:prstGeom prst="wedgeRoundRectCallout">
            <a:avLst>
              <a:gd fmla="val -20833" name="adj1"/>
              <a:gd fmla="val 62500" name="adj2"/>
              <a:gd fmla="val 0"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004857"/>
                </a:solidFill>
                <a:latin typeface="Open Sans"/>
                <a:ea typeface="Open Sans"/>
                <a:cs typeface="Open Sans"/>
                <a:sym typeface="Open Sans"/>
              </a:rPr>
              <a:t>Others are much worse off.</a:t>
            </a:r>
            <a:endParaRPr/>
          </a:p>
        </p:txBody>
      </p:sp>
      <p:sp>
        <p:nvSpPr>
          <p:cNvPr id="202" name="Google Shape;202;p11"/>
          <p:cNvSpPr txBox="1"/>
          <p:nvPr/>
        </p:nvSpPr>
        <p:spPr>
          <a:xfrm>
            <a:off x="4037383" y="186783"/>
            <a:ext cx="717431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600">
                <a:solidFill>
                  <a:srgbClr val="76CCBD"/>
                </a:solidFill>
                <a:latin typeface="Open Sans"/>
                <a:ea typeface="Open Sans"/>
                <a:cs typeface="Open Sans"/>
                <a:sym typeface="Open Sans"/>
              </a:rPr>
              <a:t>Mental Health</a:t>
            </a:r>
            <a:br>
              <a:rPr lang="en-GB" sz="3600">
                <a:solidFill>
                  <a:srgbClr val="76CCBD"/>
                </a:solidFill>
                <a:latin typeface="Open Sans"/>
                <a:ea typeface="Open Sans"/>
                <a:cs typeface="Open Sans"/>
                <a:sym typeface="Open Sans"/>
              </a:rPr>
            </a:br>
            <a:r>
              <a:rPr lang="en-GB" sz="3600">
                <a:solidFill>
                  <a:srgbClr val="76CCBD"/>
                </a:solidFill>
                <a:latin typeface="Open Sans"/>
                <a:ea typeface="Open Sans"/>
                <a:cs typeface="Open Sans"/>
                <a:sym typeface="Open Sans"/>
              </a:rPr>
              <a:t>Bullshit-Bingo</a:t>
            </a:r>
            <a:endParaRPr b="1" sz="1800">
              <a:solidFill>
                <a:srgbClr val="5EB2A9"/>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2"/>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209" name="Google Shape;209;p12"/>
          <p:cNvSpPr txBox="1"/>
          <p:nvPr/>
        </p:nvSpPr>
        <p:spPr>
          <a:xfrm>
            <a:off x="392118" y="471201"/>
            <a:ext cx="3296615" cy="2475614"/>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3200">
                <a:solidFill>
                  <a:schemeClr val="lt1"/>
                </a:solidFill>
                <a:latin typeface="Open Sans"/>
                <a:ea typeface="Open Sans"/>
                <a:cs typeface="Open Sans"/>
                <a:sym typeface="Open Sans"/>
              </a:rPr>
              <a:t>Social Anxiety </a:t>
            </a:r>
            <a:endParaRPr sz="3200">
              <a:solidFill>
                <a:schemeClr val="lt1"/>
              </a:solidFill>
              <a:latin typeface="Open Sans"/>
              <a:ea typeface="Open Sans"/>
              <a:cs typeface="Open Sans"/>
              <a:sym typeface="Open Sans"/>
            </a:endParaRPr>
          </a:p>
          <a:p>
            <a:pPr indent="-171450" lvl="0" marL="171450" marR="0" rtl="0" algn="l">
              <a:lnSpc>
                <a:spcPct val="120000"/>
              </a:lnSpc>
              <a:spcBef>
                <a:spcPts val="600"/>
              </a:spcBef>
              <a:spcAft>
                <a:spcPts val="0"/>
              </a:spcAft>
              <a:buClr>
                <a:schemeClr val="lt1"/>
              </a:buClr>
              <a:buSzPts val="1800"/>
              <a:buFont typeface="Arial"/>
              <a:buChar char="•"/>
            </a:pPr>
            <a:r>
              <a:rPr lang="en-GB" sz="1800">
                <a:solidFill>
                  <a:schemeClr val="lt1"/>
                </a:solidFill>
                <a:latin typeface="Open Sans"/>
                <a:ea typeface="Open Sans"/>
                <a:cs typeface="Open Sans"/>
                <a:sym typeface="Open Sans"/>
              </a:rPr>
              <a:t>Thinking about every social activity before, during and after it</a:t>
            </a:r>
            <a:endParaRPr/>
          </a:p>
          <a:p>
            <a:pPr indent="-171450" lvl="0" marL="171450" marR="0" rtl="0" algn="l">
              <a:lnSpc>
                <a:spcPct val="120000"/>
              </a:lnSpc>
              <a:spcBef>
                <a:spcPts val="600"/>
              </a:spcBef>
              <a:spcAft>
                <a:spcPts val="0"/>
              </a:spcAft>
              <a:buClr>
                <a:schemeClr val="lt1"/>
              </a:buClr>
              <a:buSzPts val="1800"/>
              <a:buFont typeface="Arial"/>
              <a:buChar char="•"/>
            </a:pPr>
            <a:r>
              <a:rPr lang="en-GB" sz="1800">
                <a:solidFill>
                  <a:schemeClr val="lt1"/>
                </a:solidFill>
                <a:latin typeface="Open Sans"/>
                <a:ea typeface="Open Sans"/>
                <a:cs typeface="Open Sans"/>
                <a:sym typeface="Open Sans"/>
              </a:rPr>
              <a:t>Trying things often by myself rather than asking</a:t>
            </a:r>
            <a:endParaRPr/>
          </a:p>
        </p:txBody>
      </p:sp>
      <p:sp>
        <p:nvSpPr>
          <p:cNvPr id="210" name="Google Shape;210;p12"/>
          <p:cNvSpPr txBox="1"/>
          <p:nvPr/>
        </p:nvSpPr>
        <p:spPr>
          <a:xfrm>
            <a:off x="8530393" y="486392"/>
            <a:ext cx="2835834" cy="2421432"/>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3200">
                <a:solidFill>
                  <a:schemeClr val="lt1"/>
                </a:solidFill>
                <a:latin typeface="Open Sans"/>
                <a:ea typeface="Open Sans"/>
                <a:cs typeface="Open Sans"/>
                <a:sym typeface="Open Sans"/>
              </a:rPr>
              <a:t>Depression </a:t>
            </a:r>
            <a:endParaRPr/>
          </a:p>
          <a:p>
            <a:pPr indent="-171450" lvl="0" marL="171450" marR="0" rtl="0" algn="l">
              <a:lnSpc>
                <a:spcPct val="120000"/>
              </a:lnSpc>
              <a:spcBef>
                <a:spcPts val="600"/>
              </a:spcBef>
              <a:spcAft>
                <a:spcPts val="0"/>
              </a:spcAft>
              <a:buClr>
                <a:schemeClr val="lt1"/>
              </a:buClr>
              <a:buSzPts val="1800"/>
              <a:buFont typeface="Arial"/>
              <a:buChar char="•"/>
            </a:pPr>
            <a:r>
              <a:rPr lang="en-GB" sz="1800">
                <a:solidFill>
                  <a:schemeClr val="lt1"/>
                </a:solidFill>
                <a:latin typeface="Open Sans"/>
                <a:ea typeface="Open Sans"/>
                <a:cs typeface="Open Sans"/>
                <a:sym typeface="Open Sans"/>
              </a:rPr>
              <a:t>Dejected</a:t>
            </a:r>
            <a:endParaRPr/>
          </a:p>
          <a:p>
            <a:pPr indent="-171450" lvl="0" marL="171450" marR="0" rtl="0" algn="l">
              <a:lnSpc>
                <a:spcPct val="120000"/>
              </a:lnSpc>
              <a:spcBef>
                <a:spcPts val="600"/>
              </a:spcBef>
              <a:spcAft>
                <a:spcPts val="0"/>
              </a:spcAft>
              <a:buClr>
                <a:schemeClr val="lt1"/>
              </a:buClr>
              <a:buSzPts val="1800"/>
              <a:buFont typeface="Arial"/>
              <a:buChar char="•"/>
            </a:pPr>
            <a:r>
              <a:rPr lang="en-GB" sz="1800">
                <a:solidFill>
                  <a:schemeClr val="lt1"/>
                </a:solidFill>
                <a:latin typeface="Open Sans"/>
                <a:ea typeface="Open Sans"/>
                <a:cs typeface="Open Sans"/>
                <a:sym typeface="Open Sans"/>
              </a:rPr>
              <a:t>Distracted</a:t>
            </a:r>
            <a:endParaRPr/>
          </a:p>
          <a:p>
            <a:pPr indent="-171450" lvl="0" marL="171450" marR="0" rtl="0" algn="l">
              <a:lnSpc>
                <a:spcPct val="120000"/>
              </a:lnSpc>
              <a:spcBef>
                <a:spcPts val="600"/>
              </a:spcBef>
              <a:spcAft>
                <a:spcPts val="0"/>
              </a:spcAft>
              <a:buClr>
                <a:schemeClr val="lt1"/>
              </a:buClr>
              <a:buSzPts val="1800"/>
              <a:buFont typeface="Arial"/>
              <a:buChar char="•"/>
            </a:pPr>
            <a:r>
              <a:rPr lang="en-GB" sz="1800">
                <a:solidFill>
                  <a:schemeClr val="lt1"/>
                </a:solidFill>
                <a:latin typeface="Open Sans"/>
                <a:ea typeface="Open Sans"/>
                <a:cs typeface="Open Sans"/>
                <a:sym typeface="Open Sans"/>
              </a:rPr>
              <a:t>Emotional</a:t>
            </a:r>
            <a:endParaRPr/>
          </a:p>
          <a:p>
            <a:pPr indent="-107950" lvl="0" marL="171450" marR="0" rtl="0" algn="l">
              <a:lnSpc>
                <a:spcPct val="120000"/>
              </a:lnSpc>
              <a:spcBef>
                <a:spcPts val="600"/>
              </a:spcBef>
              <a:spcAft>
                <a:spcPts val="0"/>
              </a:spcAft>
              <a:buClr>
                <a:schemeClr val="lt1"/>
              </a:buClr>
              <a:buSzPts val="1000"/>
              <a:buFont typeface="Arial"/>
              <a:buNone/>
            </a:pPr>
            <a:r>
              <a:t/>
            </a:r>
            <a:endParaRPr sz="1000">
              <a:solidFill>
                <a:schemeClr val="lt1"/>
              </a:solidFill>
              <a:latin typeface="Open Sans"/>
              <a:ea typeface="Open Sans"/>
              <a:cs typeface="Open Sans"/>
              <a:sym typeface="Open Sans"/>
            </a:endParaRPr>
          </a:p>
          <a:p>
            <a:pPr indent="-107950" lvl="0" marL="171450" marR="0" rtl="0" algn="r">
              <a:lnSpc>
                <a:spcPct val="120000"/>
              </a:lnSpc>
              <a:spcBef>
                <a:spcPts val="600"/>
              </a:spcBef>
              <a:spcAft>
                <a:spcPts val="0"/>
              </a:spcAft>
              <a:buClr>
                <a:schemeClr val="lt1"/>
              </a:buClr>
              <a:buSzPts val="1000"/>
              <a:buFont typeface="Arial"/>
              <a:buNone/>
            </a:pPr>
            <a:r>
              <a:t/>
            </a:r>
            <a:endParaRPr sz="1000">
              <a:solidFill>
                <a:schemeClr val="lt1"/>
              </a:solidFill>
              <a:latin typeface="Open Sans"/>
              <a:ea typeface="Open Sans"/>
              <a:cs typeface="Open Sans"/>
              <a:sym typeface="Open Sans"/>
            </a:endParaRPr>
          </a:p>
        </p:txBody>
      </p:sp>
      <p:pic>
        <p:nvPicPr>
          <p:cNvPr descr="Ein Bild, das Text enthält.&#10;&#10;Automatisch generierte Beschreibung" id="211" name="Google Shape;211;p12"/>
          <p:cNvPicPr preferRelativeResize="0"/>
          <p:nvPr/>
        </p:nvPicPr>
        <p:blipFill rotWithShape="1">
          <a:blip r:embed="rId3">
            <a:alphaModFix/>
          </a:blip>
          <a:srcRect b="0" l="0" r="0" t="0"/>
          <a:stretch/>
        </p:blipFill>
        <p:spPr>
          <a:xfrm>
            <a:off x="11013440" y="6285267"/>
            <a:ext cx="889185" cy="385950"/>
          </a:xfrm>
          <a:prstGeom prst="rect">
            <a:avLst/>
          </a:prstGeom>
          <a:noFill/>
          <a:ln>
            <a:noFill/>
          </a:ln>
        </p:spPr>
      </p:pic>
      <p:pic>
        <p:nvPicPr>
          <p:cNvPr descr="Eight Pictures Describe Brain Mechanisms in ADHD" id="212" name="Google Shape;212;p12"/>
          <p:cNvPicPr preferRelativeResize="0"/>
          <p:nvPr/>
        </p:nvPicPr>
        <p:blipFill rotWithShape="1">
          <a:blip r:embed="rId4">
            <a:alphaModFix/>
          </a:blip>
          <a:srcRect b="0" l="0" r="0" t="0"/>
          <a:stretch/>
        </p:blipFill>
        <p:spPr>
          <a:xfrm>
            <a:off x="0" y="0"/>
            <a:ext cx="12218110" cy="6872687"/>
          </a:xfrm>
          <a:prstGeom prst="rect">
            <a:avLst/>
          </a:prstGeom>
          <a:noFill/>
          <a:ln>
            <a:noFill/>
          </a:ln>
        </p:spPr>
      </p:pic>
      <p:pic>
        <p:nvPicPr>
          <p:cNvPr descr="A dog running in a field&#10;&#10;Description automatically generated" id="213" name="Google Shape;213;p12"/>
          <p:cNvPicPr preferRelativeResize="0"/>
          <p:nvPr/>
        </p:nvPicPr>
        <p:blipFill rotWithShape="1">
          <a:blip r:embed="rId5">
            <a:alphaModFix/>
          </a:blip>
          <a:srcRect b="0" l="0" r="0" t="0"/>
          <a:stretch/>
        </p:blipFill>
        <p:spPr>
          <a:xfrm>
            <a:off x="9361415" y="3429000"/>
            <a:ext cx="2856695" cy="3443687"/>
          </a:xfrm>
          <a:prstGeom prst="rect">
            <a:avLst/>
          </a:prstGeom>
          <a:noFill/>
          <a:ln>
            <a:noFill/>
          </a:ln>
        </p:spPr>
      </p:pic>
      <p:sp>
        <p:nvSpPr>
          <p:cNvPr id="214" name="Google Shape;214;p12"/>
          <p:cNvSpPr txBox="1"/>
          <p:nvPr/>
        </p:nvSpPr>
        <p:spPr>
          <a:xfrm>
            <a:off x="301322" y="1709008"/>
            <a:ext cx="3548855" cy="2297167"/>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3200">
                <a:solidFill>
                  <a:srgbClr val="004857"/>
                </a:solidFill>
                <a:latin typeface="Open Sans"/>
                <a:ea typeface="Open Sans"/>
                <a:cs typeface="Open Sans"/>
                <a:sym typeface="Open Sans"/>
              </a:rPr>
              <a:t>ADHD</a:t>
            </a:r>
            <a:endParaRPr sz="3200">
              <a:solidFill>
                <a:srgbClr val="004857"/>
              </a:solidFill>
              <a:latin typeface="Open Sans"/>
              <a:ea typeface="Open Sans"/>
              <a:cs typeface="Open Sans"/>
              <a:sym typeface="Open Sans"/>
            </a:endParaRPr>
          </a:p>
          <a:p>
            <a:pPr indent="-171450" lvl="0" marL="171450" marR="0" rtl="0" algn="l">
              <a:lnSpc>
                <a:spcPct val="120000"/>
              </a:lnSpc>
              <a:spcBef>
                <a:spcPts val="600"/>
              </a:spcBef>
              <a:spcAft>
                <a:spcPts val="0"/>
              </a:spcAft>
              <a:buClr>
                <a:srgbClr val="004857"/>
              </a:buClr>
              <a:buSzPts val="1800"/>
              <a:buFont typeface="Arial"/>
              <a:buChar char="•"/>
            </a:pPr>
            <a:r>
              <a:rPr lang="en-GB" sz="1800">
                <a:solidFill>
                  <a:srgbClr val="004857"/>
                </a:solidFill>
                <a:latin typeface="Open Sans"/>
                <a:ea typeface="Open Sans"/>
                <a:cs typeface="Open Sans"/>
                <a:sym typeface="Open Sans"/>
              </a:rPr>
              <a:t>1000 thoughts at once</a:t>
            </a:r>
            <a:endParaRPr/>
          </a:p>
          <a:p>
            <a:pPr indent="-171450" lvl="0" marL="171450" marR="0" rtl="0" algn="l">
              <a:lnSpc>
                <a:spcPct val="120000"/>
              </a:lnSpc>
              <a:spcBef>
                <a:spcPts val="600"/>
              </a:spcBef>
              <a:spcAft>
                <a:spcPts val="0"/>
              </a:spcAft>
              <a:buClr>
                <a:srgbClr val="004857"/>
              </a:buClr>
              <a:buSzPts val="1800"/>
              <a:buFont typeface="Arial"/>
              <a:buChar char="•"/>
            </a:pPr>
            <a:r>
              <a:rPr lang="en-GB" sz="1800">
                <a:solidFill>
                  <a:srgbClr val="004857"/>
                </a:solidFill>
                <a:latin typeface="Open Sans"/>
                <a:ea typeface="Open Sans"/>
                <a:cs typeface="Open Sans"/>
                <a:sym typeface="Open Sans"/>
              </a:rPr>
              <a:t>Impulsive</a:t>
            </a:r>
            <a:endParaRPr/>
          </a:p>
          <a:p>
            <a:pPr indent="-171450" lvl="0" marL="171450" marR="0" rtl="0" algn="l">
              <a:lnSpc>
                <a:spcPct val="120000"/>
              </a:lnSpc>
              <a:spcBef>
                <a:spcPts val="600"/>
              </a:spcBef>
              <a:spcAft>
                <a:spcPts val="0"/>
              </a:spcAft>
              <a:buClr>
                <a:srgbClr val="004857"/>
              </a:buClr>
              <a:buSzPts val="1800"/>
              <a:buFont typeface="Arial"/>
              <a:buChar char="•"/>
            </a:pPr>
            <a:r>
              <a:rPr lang="en-GB" sz="1800">
                <a:solidFill>
                  <a:srgbClr val="004857"/>
                </a:solidFill>
                <a:latin typeface="Open Sans"/>
                <a:ea typeface="Open Sans"/>
                <a:cs typeface="Open Sans"/>
                <a:sym typeface="Open Sans"/>
              </a:rPr>
              <a:t>Unfocused</a:t>
            </a:r>
            <a:endParaRPr/>
          </a:p>
          <a:p>
            <a:pPr indent="-171450" lvl="0" marL="171450" marR="0" rtl="0" algn="l">
              <a:lnSpc>
                <a:spcPct val="120000"/>
              </a:lnSpc>
              <a:spcBef>
                <a:spcPts val="600"/>
              </a:spcBef>
              <a:spcAft>
                <a:spcPts val="0"/>
              </a:spcAft>
              <a:buClr>
                <a:srgbClr val="004857"/>
              </a:buClr>
              <a:buSzPts val="1800"/>
              <a:buFont typeface="Arial"/>
              <a:buChar char="•"/>
            </a:pPr>
            <a:r>
              <a:rPr lang="en-GB" sz="1800">
                <a:solidFill>
                  <a:srgbClr val="004857"/>
                </a:solidFill>
                <a:latin typeface="Open Sans"/>
                <a:ea typeface="Open Sans"/>
                <a:cs typeface="Open Sans"/>
                <a:sym typeface="Open Sans"/>
              </a:rPr>
              <a:t>Impatient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19" name="Shape 219"/>
        <p:cNvGrpSpPr/>
        <p:nvPr/>
      </p:nvGrpSpPr>
      <p:grpSpPr>
        <a:xfrm>
          <a:off x="0" y="0"/>
          <a:ext cx="0" cy="0"/>
          <a:chOff x="0" y="0"/>
          <a:chExt cx="0" cy="0"/>
        </a:xfrm>
      </p:grpSpPr>
      <p:sp>
        <p:nvSpPr>
          <p:cNvPr id="220" name="Google Shape;220;p13"/>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pic>
        <p:nvPicPr>
          <p:cNvPr id="221" name="Google Shape;221;p13"/>
          <p:cNvPicPr preferRelativeResize="0"/>
          <p:nvPr/>
        </p:nvPicPr>
        <p:blipFill rotWithShape="1">
          <a:blip r:embed="rId3">
            <a:alphaModFix/>
          </a:blip>
          <a:srcRect b="0" l="0" r="0" t="0"/>
          <a:stretch/>
        </p:blipFill>
        <p:spPr>
          <a:xfrm>
            <a:off x="4254500" y="184150"/>
            <a:ext cx="3683000" cy="6489700"/>
          </a:xfrm>
          <a:prstGeom prst="rect">
            <a:avLst/>
          </a:prstGeom>
          <a:noFill/>
          <a:ln>
            <a:noFill/>
          </a:ln>
        </p:spPr>
      </p:pic>
      <p:grpSp>
        <p:nvGrpSpPr>
          <p:cNvPr id="222" name="Google Shape;222;p13"/>
          <p:cNvGrpSpPr/>
          <p:nvPr/>
        </p:nvGrpSpPr>
        <p:grpSpPr>
          <a:xfrm>
            <a:off x="609620" y="4826000"/>
            <a:ext cx="6750130" cy="1942900"/>
            <a:chOff x="609620" y="4826000"/>
            <a:chExt cx="6750130" cy="1942900"/>
          </a:xfrm>
        </p:grpSpPr>
        <p:sp>
          <p:nvSpPr>
            <p:cNvPr id="223" name="Google Shape;223;p13"/>
            <p:cNvSpPr txBox="1"/>
            <p:nvPr/>
          </p:nvSpPr>
          <p:spPr>
            <a:xfrm>
              <a:off x="609620" y="4826000"/>
              <a:ext cx="3867230" cy="1942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FF0000"/>
                </a:buClr>
                <a:buSzPts val="4400"/>
                <a:buFont typeface="Montserrat"/>
                <a:buNone/>
              </a:pPr>
              <a:r>
                <a:rPr b="1" lang="en-GB" sz="4400">
                  <a:solidFill>
                    <a:srgbClr val="FF0000"/>
                  </a:solidFill>
                  <a:latin typeface="Montserrat"/>
                  <a:ea typeface="Montserrat"/>
                  <a:cs typeface="Montserrat"/>
                  <a:sym typeface="Montserrat"/>
                </a:rPr>
                <a:t>And just let it make your work better</a:t>
              </a:r>
              <a:endParaRPr/>
            </a:p>
          </p:txBody>
        </p:sp>
        <p:cxnSp>
          <p:nvCxnSpPr>
            <p:cNvPr id="224" name="Google Shape;224;p13"/>
            <p:cNvCxnSpPr/>
            <p:nvPr/>
          </p:nvCxnSpPr>
          <p:spPr>
            <a:xfrm flipH="1">
              <a:off x="4790975" y="5986050"/>
              <a:ext cx="2527500" cy="39300"/>
            </a:xfrm>
            <a:prstGeom prst="straightConnector1">
              <a:avLst/>
            </a:prstGeom>
            <a:noFill/>
            <a:ln cap="flat" cmpd="sng" w="38100">
              <a:solidFill>
                <a:srgbClr val="FF0000"/>
              </a:solidFill>
              <a:prstDash val="solid"/>
              <a:round/>
              <a:headEnd len="med" w="med" type="none"/>
              <a:tailEnd len="med" w="med" type="none"/>
            </a:ln>
          </p:spPr>
        </p:cxnSp>
        <p:cxnSp>
          <p:nvCxnSpPr>
            <p:cNvPr id="225" name="Google Shape;225;p13"/>
            <p:cNvCxnSpPr/>
            <p:nvPr/>
          </p:nvCxnSpPr>
          <p:spPr>
            <a:xfrm flipH="1">
              <a:off x="4832250" y="6361500"/>
              <a:ext cx="2527500" cy="39300"/>
            </a:xfrm>
            <a:prstGeom prst="straightConnector1">
              <a:avLst/>
            </a:prstGeom>
            <a:noFill/>
            <a:ln cap="flat" cmpd="sng" w="38100">
              <a:solidFill>
                <a:srgbClr val="FF0000"/>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30" name="Shape 230"/>
        <p:cNvGrpSpPr/>
        <p:nvPr/>
      </p:nvGrpSpPr>
      <p:grpSpPr>
        <a:xfrm>
          <a:off x="0" y="0"/>
          <a:ext cx="0" cy="0"/>
          <a:chOff x="0" y="0"/>
          <a:chExt cx="0" cy="0"/>
        </a:xfrm>
      </p:grpSpPr>
      <p:sp>
        <p:nvSpPr>
          <p:cNvPr id="231" name="Google Shape;231;p14"/>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232" name="Google Shape;232;p14"/>
          <p:cNvSpPr txBox="1"/>
          <p:nvPr/>
        </p:nvSpPr>
        <p:spPr>
          <a:xfrm>
            <a:off x="455802" y="1969886"/>
            <a:ext cx="7087998" cy="2737196"/>
          </a:xfrm>
          <a:prstGeom prst="rect">
            <a:avLst/>
          </a:prstGeom>
          <a:noFill/>
          <a:ln>
            <a:noFill/>
          </a:ln>
        </p:spPr>
        <p:txBody>
          <a:bodyPr anchorCtr="0" anchor="t" bIns="45700" lIns="91425" spcFirstLastPara="1" rIns="91425" wrap="square" tIns="45700">
            <a:noAutofit/>
          </a:bodyPr>
          <a:lstStyle/>
          <a:p>
            <a:pPr indent="-742950" lvl="0" marL="742950" marR="0" rtl="0" algn="l">
              <a:lnSpc>
                <a:spcPct val="75000"/>
              </a:lnSpc>
              <a:spcBef>
                <a:spcPts val="0"/>
              </a:spcBef>
              <a:spcAft>
                <a:spcPts val="0"/>
              </a:spcAft>
              <a:buClr>
                <a:srgbClr val="76CCBD"/>
              </a:buClr>
              <a:buSzPts val="4400"/>
              <a:buFont typeface="Montserrat"/>
              <a:buAutoNum type="arabicPeriod"/>
            </a:pPr>
            <a:r>
              <a:rPr b="1" lang="en-GB" sz="4400">
                <a:solidFill>
                  <a:srgbClr val="76CCBD"/>
                </a:solidFill>
                <a:latin typeface="Montserrat"/>
                <a:ea typeface="Montserrat"/>
                <a:cs typeface="Montserrat"/>
                <a:sym typeface="Montserrat"/>
              </a:rPr>
              <a:t>Myself</a:t>
            </a:r>
            <a:endParaRPr/>
          </a:p>
          <a:p>
            <a:pPr indent="-742950" lvl="0" marL="742950" marR="0" rtl="0" algn="l">
              <a:lnSpc>
                <a:spcPct val="75000"/>
              </a:lnSpc>
              <a:spcBef>
                <a:spcPts val="0"/>
              </a:spcBef>
              <a:spcAft>
                <a:spcPts val="0"/>
              </a:spcAft>
              <a:buClr>
                <a:srgbClr val="76CCBD"/>
              </a:buClr>
              <a:buSzPts val="4400"/>
              <a:buFont typeface="Montserrat"/>
              <a:buAutoNum type="arabicPeriod"/>
            </a:pPr>
            <a:r>
              <a:rPr b="1" lang="en-GB" sz="4400">
                <a:solidFill>
                  <a:srgbClr val="76CCBD"/>
                </a:solidFill>
                <a:latin typeface="Montserrat"/>
                <a:ea typeface="Montserrat"/>
                <a:cs typeface="Montserrat"/>
                <a:sym typeface="Montserrat"/>
              </a:rPr>
              <a:t>Colleagues</a:t>
            </a:r>
            <a:endParaRPr/>
          </a:p>
          <a:p>
            <a:pPr indent="-742950" lvl="0" marL="742950" marR="0" rtl="0" algn="l">
              <a:lnSpc>
                <a:spcPct val="75000"/>
              </a:lnSpc>
              <a:spcBef>
                <a:spcPts val="0"/>
              </a:spcBef>
              <a:spcAft>
                <a:spcPts val="0"/>
              </a:spcAft>
              <a:buClr>
                <a:srgbClr val="76CCBD"/>
              </a:buClr>
              <a:buSzPts val="4400"/>
              <a:buFont typeface="Montserrat"/>
              <a:buAutoNum type="arabicPeriod"/>
            </a:pPr>
            <a:r>
              <a:rPr b="1" lang="en-GB" sz="4400">
                <a:solidFill>
                  <a:srgbClr val="76CCBD"/>
                </a:solidFill>
                <a:latin typeface="Montserrat"/>
                <a:ea typeface="Montserrat"/>
                <a:cs typeface="Montserrat"/>
                <a:sym typeface="Montserrat"/>
              </a:rPr>
              <a:t>Employer</a:t>
            </a:r>
            <a:endParaRPr b="1" sz="44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1000"/>
                                        <p:tgtEl>
                                          <p:spTgt spid="2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animEffect filter="fade" transition="in">
                                      <p:cBhvr>
                                        <p:cTn dur="1000"/>
                                        <p:tgtEl>
                                          <p:spTgt spid="2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2" st="2"/>
                                            </p:txEl>
                                          </p:spTgt>
                                        </p:tgtEl>
                                        <p:attrNameLst>
                                          <p:attrName>style.visibility</p:attrName>
                                        </p:attrNameLst>
                                      </p:cBhvr>
                                      <p:to>
                                        <p:strVal val="visible"/>
                                      </p:to>
                                    </p:set>
                                    <p:animEffect filter="fade" transition="in">
                                      <p:cBhvr>
                                        <p:cTn dur="1000"/>
                                        <p:tgtEl>
                                          <p:spTgt spid="23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37" name="Shape 237"/>
        <p:cNvGrpSpPr/>
        <p:nvPr/>
      </p:nvGrpSpPr>
      <p:grpSpPr>
        <a:xfrm>
          <a:off x="0" y="0"/>
          <a:ext cx="0" cy="0"/>
          <a:chOff x="0" y="0"/>
          <a:chExt cx="0" cy="0"/>
        </a:xfrm>
      </p:grpSpPr>
      <p:sp>
        <p:nvSpPr>
          <p:cNvPr id="238" name="Google Shape;238;p15"/>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239" name="Google Shape;239;p15"/>
          <p:cNvSpPr txBox="1"/>
          <p:nvPr/>
        </p:nvSpPr>
        <p:spPr>
          <a:xfrm>
            <a:off x="455802" y="1969886"/>
            <a:ext cx="5836710" cy="2109016"/>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76CCBD"/>
              </a:buClr>
              <a:buSzPts val="4400"/>
              <a:buFont typeface="Montserrat"/>
              <a:buNone/>
            </a:pPr>
            <a:r>
              <a:rPr b="1" lang="en-GB" sz="4400">
                <a:solidFill>
                  <a:srgbClr val="76CCBD"/>
                </a:solidFill>
                <a:latin typeface="Montserrat"/>
                <a:ea typeface="Montserrat"/>
                <a:cs typeface="Montserrat"/>
                <a:sym typeface="Montserrat"/>
              </a:rPr>
              <a:t>What can I do for myself?</a:t>
            </a:r>
            <a:endParaRPr b="1" sz="44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44" name="Shape 244"/>
        <p:cNvGrpSpPr/>
        <p:nvPr/>
      </p:nvGrpSpPr>
      <p:grpSpPr>
        <a:xfrm>
          <a:off x="0" y="0"/>
          <a:ext cx="0" cy="0"/>
          <a:chOff x="0" y="0"/>
          <a:chExt cx="0" cy="0"/>
        </a:xfrm>
      </p:grpSpPr>
      <p:sp>
        <p:nvSpPr>
          <p:cNvPr id="245" name="Google Shape;245;p16"/>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246" name="Google Shape;246;p16"/>
          <p:cNvGrpSpPr/>
          <p:nvPr/>
        </p:nvGrpSpPr>
        <p:grpSpPr>
          <a:xfrm>
            <a:off x="944880" y="2147096"/>
            <a:ext cx="2159852" cy="2069304"/>
            <a:chOff x="5108410" y="1700592"/>
            <a:chExt cx="416560" cy="416560"/>
          </a:xfrm>
        </p:grpSpPr>
        <p:sp>
          <p:nvSpPr>
            <p:cNvPr id="247" name="Google Shape;247;p16"/>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48" name="Google Shape;248;p16"/>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249" name="Google Shape;249;p16"/>
          <p:cNvSpPr txBox="1"/>
          <p:nvPr/>
        </p:nvSpPr>
        <p:spPr>
          <a:xfrm>
            <a:off x="3589398" y="1842920"/>
            <a:ext cx="6120548" cy="2677656"/>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Self Organization</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Can lead to better mental health at work</a:t>
            </a:r>
            <a:endParaRPr/>
          </a:p>
          <a:p>
            <a:pPr indent="-342900" lvl="1" marL="800065" marR="0" rtl="0" algn="l">
              <a:spcBef>
                <a:spcPts val="0"/>
              </a:spcBef>
              <a:spcAft>
                <a:spcPts val="0"/>
              </a:spcAft>
              <a:buClr>
                <a:srgbClr val="FFFFFF"/>
              </a:buClr>
              <a:buSzPts val="2000"/>
              <a:buFont typeface="Arial"/>
              <a:buChar char="•"/>
            </a:pPr>
            <a:r>
              <a:rPr b="0" i="0" lang="en-GB" sz="2000" u="none" cap="none" strike="noStrike">
                <a:solidFill>
                  <a:srgbClr val="FFFFFF"/>
                </a:solidFill>
                <a:latin typeface="Open Sans"/>
                <a:ea typeface="Open Sans"/>
                <a:cs typeface="Open Sans"/>
                <a:sym typeface="Open Sans"/>
              </a:rPr>
              <a:t>Reducing stress</a:t>
            </a:r>
            <a:endParaRPr/>
          </a:p>
          <a:p>
            <a:pPr indent="-342900" lvl="1" marL="800065" marR="0" rtl="0" algn="l">
              <a:spcBef>
                <a:spcPts val="0"/>
              </a:spcBef>
              <a:spcAft>
                <a:spcPts val="0"/>
              </a:spcAft>
              <a:buClr>
                <a:srgbClr val="FFFFFF"/>
              </a:buClr>
              <a:buSzPts val="2000"/>
              <a:buFont typeface="Arial"/>
              <a:buChar char="•"/>
            </a:pPr>
            <a:r>
              <a:rPr b="0" i="0" lang="en-GB" sz="2000" u="none" cap="none" strike="noStrike">
                <a:solidFill>
                  <a:srgbClr val="FFFFFF"/>
                </a:solidFill>
                <a:latin typeface="Open Sans"/>
                <a:ea typeface="Open Sans"/>
                <a:cs typeface="Open Sans"/>
                <a:sym typeface="Open Sans"/>
              </a:rPr>
              <a:t>Increasing productivity</a:t>
            </a:r>
            <a:endParaRPr/>
          </a:p>
          <a:p>
            <a:pPr indent="-342900" lvl="1" marL="800065" marR="0" rtl="0" algn="l">
              <a:spcBef>
                <a:spcPts val="0"/>
              </a:spcBef>
              <a:spcAft>
                <a:spcPts val="0"/>
              </a:spcAft>
              <a:buClr>
                <a:srgbClr val="FFFFFF"/>
              </a:buClr>
              <a:buSzPts val="2000"/>
              <a:buFont typeface="Arial"/>
              <a:buChar char="•"/>
            </a:pPr>
            <a:r>
              <a:rPr b="0" i="0" lang="en-GB" sz="2000" u="none" cap="none" strike="noStrike">
                <a:solidFill>
                  <a:srgbClr val="FFFFFF"/>
                </a:solidFill>
                <a:latin typeface="Open Sans"/>
                <a:ea typeface="Open Sans"/>
                <a:cs typeface="Open Sans"/>
                <a:sym typeface="Open Sans"/>
              </a:rPr>
              <a:t>Enhancing time management</a:t>
            </a:r>
            <a:endParaRPr/>
          </a:p>
          <a:p>
            <a:pPr indent="-342900" lvl="1" marL="800065" marR="0" rtl="0" algn="l">
              <a:spcBef>
                <a:spcPts val="0"/>
              </a:spcBef>
              <a:spcAft>
                <a:spcPts val="0"/>
              </a:spcAft>
              <a:buClr>
                <a:srgbClr val="FFFFFF"/>
              </a:buClr>
              <a:buSzPts val="2000"/>
              <a:buFont typeface="Arial"/>
              <a:buChar char="•"/>
            </a:pPr>
            <a:r>
              <a:rPr b="0" i="0" lang="en-GB" sz="2000" u="none" cap="none" strike="noStrike">
                <a:solidFill>
                  <a:srgbClr val="FFFFFF"/>
                </a:solidFill>
                <a:latin typeface="Open Sans"/>
                <a:ea typeface="Open Sans"/>
                <a:cs typeface="Open Sans"/>
                <a:sym typeface="Open Sans"/>
              </a:rPr>
              <a:t>Allocating time for free time better</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250" name="Google Shape;250;p16"/>
          <p:cNvSpPr txBox="1"/>
          <p:nvPr/>
        </p:nvSpPr>
        <p:spPr>
          <a:xfrm>
            <a:off x="359969" y="201439"/>
            <a:ext cx="666057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#1</a:t>
            </a:r>
            <a:endParaRPr b="1" sz="4000">
              <a:solidFill>
                <a:srgbClr val="5EB2A9"/>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55" name="Shape 255"/>
        <p:cNvGrpSpPr/>
        <p:nvPr/>
      </p:nvGrpSpPr>
      <p:grpSpPr>
        <a:xfrm>
          <a:off x="0" y="0"/>
          <a:ext cx="0" cy="0"/>
          <a:chOff x="0" y="0"/>
          <a:chExt cx="0" cy="0"/>
        </a:xfrm>
      </p:grpSpPr>
      <p:sp>
        <p:nvSpPr>
          <p:cNvPr id="256" name="Google Shape;256;p17"/>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pic>
        <p:nvPicPr>
          <p:cNvPr id="257" name="Google Shape;257;p17"/>
          <p:cNvPicPr preferRelativeResize="0"/>
          <p:nvPr/>
        </p:nvPicPr>
        <p:blipFill rotWithShape="1">
          <a:blip r:embed="rId3">
            <a:alphaModFix/>
          </a:blip>
          <a:srcRect b="0" l="0" r="0" t="0"/>
          <a:stretch/>
        </p:blipFill>
        <p:spPr>
          <a:xfrm>
            <a:off x="4132021" y="0"/>
            <a:ext cx="3728389" cy="6858000"/>
          </a:xfrm>
          <a:prstGeom prst="rect">
            <a:avLst/>
          </a:prstGeom>
          <a:noFill/>
          <a:ln>
            <a:noFill/>
          </a:ln>
        </p:spPr>
      </p:pic>
      <p:sp>
        <p:nvSpPr>
          <p:cNvPr id="258" name="Google Shape;258;p17"/>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#1</a:t>
            </a:r>
            <a:endParaRPr b="1" sz="4000">
              <a:solidFill>
                <a:srgbClr val="5EB2A9"/>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63" name="Shape 263"/>
        <p:cNvGrpSpPr/>
        <p:nvPr/>
      </p:nvGrpSpPr>
      <p:grpSpPr>
        <a:xfrm>
          <a:off x="0" y="0"/>
          <a:ext cx="0" cy="0"/>
          <a:chOff x="0" y="0"/>
          <a:chExt cx="0" cy="0"/>
        </a:xfrm>
      </p:grpSpPr>
      <p:sp>
        <p:nvSpPr>
          <p:cNvPr id="264" name="Google Shape;264;p18"/>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265" name="Google Shape;265;p18"/>
          <p:cNvGrpSpPr/>
          <p:nvPr/>
        </p:nvGrpSpPr>
        <p:grpSpPr>
          <a:xfrm>
            <a:off x="944880" y="2147096"/>
            <a:ext cx="2159852" cy="2069304"/>
            <a:chOff x="5108410" y="1700592"/>
            <a:chExt cx="416560" cy="416560"/>
          </a:xfrm>
        </p:grpSpPr>
        <p:sp>
          <p:nvSpPr>
            <p:cNvPr id="266" name="Google Shape;266;p18"/>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67" name="Google Shape;267;p18"/>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268" name="Google Shape;268;p18"/>
          <p:cNvSpPr txBox="1"/>
          <p:nvPr/>
        </p:nvSpPr>
        <p:spPr>
          <a:xfrm>
            <a:off x="3589398" y="1842920"/>
            <a:ext cx="6120548" cy="298543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Listen to yourself</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What do you need?</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What are your feelings? -&gt; Don’t ignore them at work!</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Take breaks if needed</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Being sick because of an urgent mental health problem is also okay</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pic>
        <p:nvPicPr>
          <p:cNvPr descr="Mental Health Memes" id="269" name="Google Shape;269;p18"/>
          <p:cNvPicPr preferRelativeResize="0"/>
          <p:nvPr/>
        </p:nvPicPr>
        <p:blipFill rotWithShape="1">
          <a:blip r:embed="rId3">
            <a:alphaModFix/>
          </a:blip>
          <a:srcRect b="0" l="0" r="0" t="0"/>
          <a:stretch/>
        </p:blipFill>
        <p:spPr>
          <a:xfrm>
            <a:off x="8365812" y="4216400"/>
            <a:ext cx="2514600" cy="2514600"/>
          </a:xfrm>
          <a:prstGeom prst="rect">
            <a:avLst/>
          </a:prstGeom>
          <a:noFill/>
          <a:ln>
            <a:noFill/>
          </a:ln>
        </p:spPr>
      </p:pic>
      <p:sp>
        <p:nvSpPr>
          <p:cNvPr id="270" name="Google Shape;270;p18"/>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#2</a:t>
            </a:r>
            <a:endParaRPr b="1" sz="4000">
              <a:solidFill>
                <a:srgbClr val="5EB2A9"/>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75" name="Shape 275"/>
        <p:cNvGrpSpPr/>
        <p:nvPr/>
      </p:nvGrpSpPr>
      <p:grpSpPr>
        <a:xfrm>
          <a:off x="0" y="0"/>
          <a:ext cx="0" cy="0"/>
          <a:chOff x="0" y="0"/>
          <a:chExt cx="0" cy="0"/>
        </a:xfrm>
      </p:grpSpPr>
      <p:sp>
        <p:nvSpPr>
          <p:cNvPr id="276" name="Google Shape;276;p19"/>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277" name="Google Shape;277;p19"/>
          <p:cNvGrpSpPr/>
          <p:nvPr/>
        </p:nvGrpSpPr>
        <p:grpSpPr>
          <a:xfrm>
            <a:off x="944880" y="2147096"/>
            <a:ext cx="2159852" cy="2069304"/>
            <a:chOff x="5108410" y="1700592"/>
            <a:chExt cx="416560" cy="416560"/>
          </a:xfrm>
        </p:grpSpPr>
        <p:sp>
          <p:nvSpPr>
            <p:cNvPr id="278" name="Google Shape;278;p19"/>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79" name="Google Shape;279;p19"/>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280" name="Google Shape;280;p19"/>
          <p:cNvSpPr txBox="1"/>
          <p:nvPr/>
        </p:nvSpPr>
        <p:spPr>
          <a:xfrm>
            <a:off x="3651809" y="2873637"/>
            <a:ext cx="6120548" cy="113877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Burnout vs. Boreout</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281" name="Google Shape;281;p19"/>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#3</a:t>
            </a:r>
            <a:endParaRPr b="1" sz="4000">
              <a:solidFill>
                <a:srgbClr val="5EB2A9"/>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86" name="Shape 286"/>
        <p:cNvGrpSpPr/>
        <p:nvPr/>
      </p:nvGrpSpPr>
      <p:grpSpPr>
        <a:xfrm>
          <a:off x="0" y="0"/>
          <a:ext cx="0" cy="0"/>
          <a:chOff x="0" y="0"/>
          <a:chExt cx="0" cy="0"/>
        </a:xfrm>
      </p:grpSpPr>
      <p:sp>
        <p:nvSpPr>
          <p:cNvPr id="287" name="Google Shape;287;p20"/>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288" name="Google Shape;288;p20"/>
          <p:cNvGraphicFramePr/>
          <p:nvPr/>
        </p:nvGraphicFramePr>
        <p:xfrm>
          <a:off x="1201882" y="1319644"/>
          <a:ext cx="3000000" cy="3000000"/>
        </p:xfrm>
        <a:graphic>
          <a:graphicData uri="http://schemas.openxmlformats.org/drawingml/2006/table">
            <a:tbl>
              <a:tblPr bandRow="1" firstRow="1">
                <a:noFill/>
                <a:tableStyleId>{F8FA5BE1-972A-43E7-B547-AD653C89978B}</a:tableStyleId>
              </a:tblPr>
              <a:tblGrid>
                <a:gridCol w="4894125"/>
                <a:gridCol w="4894125"/>
              </a:tblGrid>
              <a:tr h="397475">
                <a:tc>
                  <a:txBody>
                    <a:bodyPr/>
                    <a:lstStyle/>
                    <a:p>
                      <a:pPr indent="0" lvl="0" marL="0" marR="0" rtl="0" algn="l">
                        <a:spcBef>
                          <a:spcPts val="0"/>
                        </a:spcBef>
                        <a:spcAft>
                          <a:spcPts val="0"/>
                        </a:spcAft>
                        <a:buNone/>
                      </a:pPr>
                      <a:r>
                        <a:rPr b="1" lang="en-GB" sz="2400" u="none" cap="none" strike="noStrike">
                          <a:solidFill>
                            <a:srgbClr val="5EB2A9"/>
                          </a:solidFill>
                        </a:rPr>
                        <a:t>Burnout</a:t>
                      </a:r>
                      <a:endParaRPr/>
                    </a:p>
                  </a:txBody>
                  <a:tcPr marT="45725" marB="45725" marR="91450" marL="91450"/>
                </a:tc>
                <a:tc>
                  <a:txBody>
                    <a:bodyPr/>
                    <a:lstStyle/>
                    <a:p>
                      <a:pPr indent="0" lvl="0" marL="0" marR="0" rtl="0" algn="l">
                        <a:spcBef>
                          <a:spcPts val="0"/>
                        </a:spcBef>
                        <a:spcAft>
                          <a:spcPts val="0"/>
                        </a:spcAft>
                        <a:buNone/>
                      </a:pPr>
                      <a:r>
                        <a:rPr b="1" lang="en-GB" sz="2400">
                          <a:solidFill>
                            <a:srgbClr val="5EB2A9"/>
                          </a:solidFill>
                        </a:rPr>
                        <a:t>Boreout</a:t>
                      </a:r>
                      <a:endParaRPr/>
                    </a:p>
                  </a:txBody>
                  <a:tcPr marT="45725" marB="45725" marR="91450" marL="91450"/>
                </a:tc>
              </a:tr>
              <a:tr h="3259225">
                <a:tc>
                  <a:txBody>
                    <a:bodyPr/>
                    <a:lstStyle/>
                    <a:p>
                      <a:pPr indent="-342900" lvl="0" marL="342900" marR="0" rtl="0" algn="l">
                        <a:spcBef>
                          <a:spcPts val="0"/>
                        </a:spcBef>
                        <a:spcAft>
                          <a:spcPts val="0"/>
                        </a:spcAft>
                        <a:buClr>
                          <a:schemeClr val="lt1"/>
                        </a:buClr>
                        <a:buSzPts val="2000"/>
                        <a:buFont typeface="Arial"/>
                        <a:buChar char="•"/>
                      </a:pPr>
                      <a:r>
                        <a:rPr b="1" lang="en-GB" sz="2000">
                          <a:solidFill>
                            <a:schemeClr val="lt1"/>
                          </a:solidFill>
                        </a:rPr>
                        <a:t>Definition: </a:t>
                      </a:r>
                      <a:r>
                        <a:rPr lang="en-GB" sz="2000">
                          <a:solidFill>
                            <a:schemeClr val="lt1"/>
                          </a:solidFill>
                        </a:rPr>
                        <a:t>State of extrem exhaustion due to chronic work-related stress</a:t>
                      </a:r>
                      <a:endParaRPr/>
                    </a:p>
                    <a:p>
                      <a:pPr indent="-342900" lvl="0" marL="342900" marR="0" rtl="0" algn="l">
                        <a:spcBef>
                          <a:spcPts val="0"/>
                        </a:spcBef>
                        <a:spcAft>
                          <a:spcPts val="0"/>
                        </a:spcAft>
                        <a:buClr>
                          <a:schemeClr val="lt1"/>
                        </a:buClr>
                        <a:buSzPts val="2000"/>
                        <a:buFont typeface="Arial"/>
                        <a:buChar char="•"/>
                      </a:pPr>
                      <a:r>
                        <a:rPr b="1" lang="en-GB" sz="2000">
                          <a:solidFill>
                            <a:schemeClr val="lt1"/>
                          </a:solidFill>
                        </a:rPr>
                        <a:t>Causes: </a:t>
                      </a:r>
                      <a:r>
                        <a:rPr lang="en-GB" sz="2000">
                          <a:solidFill>
                            <a:schemeClr val="lt1"/>
                          </a:solidFill>
                        </a:rPr>
                        <a:t>Arises from prologned overload, excessive job demands and lack of adequate recovery</a:t>
                      </a:r>
                      <a:endParaRPr/>
                    </a:p>
                    <a:p>
                      <a:pPr indent="-342900" lvl="0" marL="342900" marR="0" rtl="0" algn="l">
                        <a:spcBef>
                          <a:spcPts val="0"/>
                        </a:spcBef>
                        <a:spcAft>
                          <a:spcPts val="0"/>
                        </a:spcAft>
                        <a:buClr>
                          <a:schemeClr val="lt1"/>
                        </a:buClr>
                        <a:buSzPts val="2000"/>
                        <a:buFont typeface="Arial"/>
                        <a:buChar char="•"/>
                      </a:pPr>
                      <a:r>
                        <a:rPr b="1" lang="en-GB" sz="2000">
                          <a:solidFill>
                            <a:schemeClr val="lt1"/>
                          </a:solidFill>
                        </a:rPr>
                        <a:t>Symptoms: </a:t>
                      </a:r>
                      <a:r>
                        <a:rPr lang="en-GB" sz="2000">
                          <a:solidFill>
                            <a:schemeClr val="lt1"/>
                          </a:solidFill>
                        </a:rPr>
                        <a:t>Emotional exhaustion, depersonalization and a sense of reduced personal accomplishment</a:t>
                      </a:r>
                      <a:endParaRPr/>
                    </a:p>
                  </a:txBody>
                  <a:tcPr marT="45725" marB="45725" marR="91450" marL="91450"/>
                </a:tc>
                <a:tc>
                  <a:txBody>
                    <a:bodyPr/>
                    <a:lstStyle/>
                    <a:p>
                      <a:pPr indent="-342900" lvl="0" marL="342900" marR="0" rtl="0" algn="l">
                        <a:spcBef>
                          <a:spcPts val="0"/>
                        </a:spcBef>
                        <a:spcAft>
                          <a:spcPts val="0"/>
                        </a:spcAft>
                        <a:buClr>
                          <a:schemeClr val="lt1"/>
                        </a:buClr>
                        <a:buSzPts val="2000"/>
                        <a:buFont typeface="Arial"/>
                        <a:buChar char="•"/>
                      </a:pPr>
                      <a:r>
                        <a:rPr b="1" lang="en-GB" sz="2000"/>
                        <a:t>Definition: </a:t>
                      </a:r>
                      <a:r>
                        <a:rPr lang="en-GB" sz="2000"/>
                        <a:t>Refers to the feeling of boredum and underutilization at the workplace</a:t>
                      </a:r>
                      <a:endParaRPr/>
                    </a:p>
                    <a:p>
                      <a:pPr indent="-342900" lvl="0" marL="342900" marR="0" rtl="0" algn="l">
                        <a:spcBef>
                          <a:spcPts val="0"/>
                        </a:spcBef>
                        <a:spcAft>
                          <a:spcPts val="0"/>
                        </a:spcAft>
                        <a:buClr>
                          <a:schemeClr val="lt1"/>
                        </a:buClr>
                        <a:buSzPts val="2000"/>
                        <a:buFont typeface="Arial"/>
                        <a:buChar char="•"/>
                      </a:pPr>
                      <a:r>
                        <a:rPr b="1" lang="en-GB" sz="2000"/>
                        <a:t>Causes: </a:t>
                      </a:r>
                      <a:r>
                        <a:rPr lang="en-GB" sz="2000"/>
                        <a:t>A person feels that their skills are not adequately utilized or tasks are too unchallenging</a:t>
                      </a:r>
                      <a:endParaRPr/>
                    </a:p>
                    <a:p>
                      <a:pPr indent="-342900" lvl="0" marL="342900" marR="0" rtl="0" algn="l">
                        <a:spcBef>
                          <a:spcPts val="0"/>
                        </a:spcBef>
                        <a:spcAft>
                          <a:spcPts val="0"/>
                        </a:spcAft>
                        <a:buClr>
                          <a:schemeClr val="lt1"/>
                        </a:buClr>
                        <a:buSzPts val="2000"/>
                        <a:buFont typeface="Arial"/>
                        <a:buChar char="•"/>
                      </a:pPr>
                      <a:r>
                        <a:rPr b="1" lang="en-GB" sz="2000"/>
                        <a:t>Symptoms: </a:t>
                      </a:r>
                      <a:r>
                        <a:rPr lang="en-GB" sz="2000"/>
                        <a:t>Boredom, disinterist in work, lack of energy and frustration</a:t>
                      </a:r>
                      <a:endParaRPr/>
                    </a:p>
                  </a:txBody>
                  <a:tcPr marT="45725" marB="45725" marR="91450" marL="91450"/>
                </a:tc>
              </a:tr>
            </a:tbl>
          </a:graphicData>
        </a:graphic>
      </p:graphicFrame>
      <p:sp>
        <p:nvSpPr>
          <p:cNvPr id="289" name="Google Shape;289;p20"/>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#3</a:t>
            </a:r>
            <a:endParaRPr b="1" sz="4000">
              <a:solidFill>
                <a:srgbClr val="5EB2A9"/>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94" name="Shape 94"/>
        <p:cNvGrpSpPr/>
        <p:nvPr/>
      </p:nvGrpSpPr>
      <p:grpSpPr>
        <a:xfrm>
          <a:off x="0" y="0"/>
          <a:ext cx="0" cy="0"/>
          <a:chOff x="0" y="0"/>
          <a:chExt cx="0" cy="0"/>
        </a:xfrm>
      </p:grpSpPr>
      <p:sp>
        <p:nvSpPr>
          <p:cNvPr id="95" name="Google Shape;95;p2"/>
          <p:cNvSpPr/>
          <p:nvPr/>
        </p:nvSpPr>
        <p:spPr>
          <a:xfrm>
            <a:off x="6453245" y="1089480"/>
            <a:ext cx="3837175" cy="3837173"/>
          </a:xfrm>
          <a:prstGeom prst="ellipse">
            <a:avLst/>
          </a:prstGeom>
          <a:noFill/>
          <a:ln cap="flat" cmpd="sng" w="9525">
            <a:solidFill>
              <a:srgbClr val="76CCBD">
                <a:alpha val="3450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nvGrpSpPr>
          <p:cNvPr id="96" name="Google Shape;96;p2"/>
          <p:cNvGrpSpPr/>
          <p:nvPr/>
        </p:nvGrpSpPr>
        <p:grpSpPr>
          <a:xfrm>
            <a:off x="6564277" y="1632406"/>
            <a:ext cx="516426" cy="516426"/>
            <a:chOff x="6564277" y="1632406"/>
            <a:chExt cx="516426" cy="516426"/>
          </a:xfrm>
        </p:grpSpPr>
        <p:sp>
          <p:nvSpPr>
            <p:cNvPr id="97" name="Google Shape;97;p2"/>
            <p:cNvSpPr/>
            <p:nvPr/>
          </p:nvSpPr>
          <p:spPr>
            <a:xfrm>
              <a:off x="6564277" y="1632406"/>
              <a:ext cx="516426" cy="516426"/>
            </a:xfrm>
            <a:prstGeom prst="ellipse">
              <a:avLst/>
            </a:prstGeom>
            <a:solidFill>
              <a:srgbClr val="3B8A8A">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98" name="Google Shape;98;p2"/>
            <p:cNvSpPr/>
            <p:nvPr/>
          </p:nvSpPr>
          <p:spPr>
            <a:xfrm>
              <a:off x="6723457" y="1793601"/>
              <a:ext cx="194036" cy="194036"/>
            </a:xfrm>
            <a:prstGeom prst="ellipse">
              <a:avLst/>
            </a:prstGeom>
            <a:solidFill>
              <a:srgbClr val="76CC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sp>
        <p:nvSpPr>
          <p:cNvPr id="99" name="Google Shape;99;p2"/>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00" name="Google Shape;100;p2"/>
          <p:cNvSpPr txBox="1"/>
          <p:nvPr>
            <p:ph type="title"/>
          </p:nvPr>
        </p:nvSpPr>
        <p:spPr>
          <a:xfrm>
            <a:off x="325173" y="1953558"/>
            <a:ext cx="5836710" cy="2109016"/>
          </a:xfrm>
          <a:prstGeom prst="rect">
            <a:avLst/>
          </a:prstGeom>
          <a:noFill/>
          <a:ln>
            <a:noFill/>
          </a:ln>
        </p:spPr>
        <p:txBody>
          <a:bodyPr anchorCtr="0" anchor="t" bIns="0" lIns="0" spcFirstLastPara="1" rIns="0" wrap="square" tIns="192000">
            <a:noAutofit/>
          </a:bodyPr>
          <a:lstStyle/>
          <a:p>
            <a:pPr indent="0" lvl="0" marL="0" rtl="0" algn="l">
              <a:lnSpc>
                <a:spcPct val="75000"/>
              </a:lnSpc>
              <a:spcBef>
                <a:spcPts val="0"/>
              </a:spcBef>
              <a:spcAft>
                <a:spcPts val="0"/>
              </a:spcAft>
              <a:buClr>
                <a:srgbClr val="76CCBD"/>
              </a:buClr>
              <a:buSzPts val="4000"/>
              <a:buFont typeface="Montserrat"/>
              <a:buNone/>
            </a:pPr>
            <a:r>
              <a:rPr lang="en-GB">
                <a:solidFill>
                  <a:srgbClr val="76CCBD"/>
                </a:solidFill>
              </a:rPr>
              <a:t>We need to talk…</a:t>
            </a:r>
            <a:r>
              <a:rPr lang="en-GB">
                <a:solidFill>
                  <a:srgbClr val="FFFFFF"/>
                </a:solidFill>
              </a:rPr>
              <a:t>(more)about Mental Health at work</a:t>
            </a:r>
            <a:br>
              <a:rPr lang="en-GB">
                <a:solidFill>
                  <a:srgbClr val="FFFFFF"/>
                </a:solidFill>
              </a:rPr>
            </a:br>
            <a:endParaRPr/>
          </a:p>
        </p:txBody>
      </p:sp>
      <p:pic>
        <p:nvPicPr>
          <p:cNvPr descr="Logo&#10;&#10;Description automatically generated" id="101" name="Google Shape;101;p2"/>
          <p:cNvPicPr preferRelativeResize="0"/>
          <p:nvPr/>
        </p:nvPicPr>
        <p:blipFill rotWithShape="1">
          <a:blip r:embed="rId3">
            <a:alphaModFix/>
          </a:blip>
          <a:srcRect b="414" l="0" r="0" t="413"/>
          <a:stretch/>
        </p:blipFill>
        <p:spPr>
          <a:xfrm>
            <a:off x="7076673" y="1691239"/>
            <a:ext cx="3837175" cy="3804686"/>
          </a:xfrm>
          <a:prstGeom prst="ellipse">
            <a:avLst/>
          </a:prstGeom>
          <a:gradFill>
            <a:gsLst>
              <a:gs pos="0">
                <a:srgbClr val="F0F0F0">
                  <a:alpha val="40000"/>
                </a:srgbClr>
              </a:gs>
              <a:gs pos="99000">
                <a:srgbClr val="F0F0F0">
                  <a:alpha val="20000"/>
                </a:srgbClr>
              </a:gs>
              <a:gs pos="100000">
                <a:srgbClr val="F0F0F0">
                  <a:alpha val="20000"/>
                </a:srgbClr>
              </a:gs>
            </a:gsLst>
            <a:lin ang="5400000" scaled="0"/>
          </a:gra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294" name="Shape 294"/>
        <p:cNvGrpSpPr/>
        <p:nvPr/>
      </p:nvGrpSpPr>
      <p:grpSpPr>
        <a:xfrm>
          <a:off x="0" y="0"/>
          <a:ext cx="0" cy="0"/>
          <a:chOff x="0" y="0"/>
          <a:chExt cx="0" cy="0"/>
        </a:xfrm>
      </p:grpSpPr>
      <p:sp>
        <p:nvSpPr>
          <p:cNvPr id="295" name="Google Shape;295;p21"/>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296" name="Google Shape;296;p21"/>
          <p:cNvGrpSpPr/>
          <p:nvPr/>
        </p:nvGrpSpPr>
        <p:grpSpPr>
          <a:xfrm>
            <a:off x="944880" y="2147096"/>
            <a:ext cx="2159852" cy="2069304"/>
            <a:chOff x="5108410" y="1700592"/>
            <a:chExt cx="416560" cy="416560"/>
          </a:xfrm>
        </p:grpSpPr>
        <p:sp>
          <p:nvSpPr>
            <p:cNvPr id="297" name="Google Shape;297;p21"/>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98" name="Google Shape;298;p21"/>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299" name="Google Shape;299;p21"/>
          <p:cNvSpPr txBox="1"/>
          <p:nvPr/>
        </p:nvSpPr>
        <p:spPr>
          <a:xfrm>
            <a:off x="3651809" y="1734864"/>
            <a:ext cx="6120548" cy="3293209"/>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Burnout vs. Boreout</a:t>
            </a:r>
            <a:endParaRPr b="1" sz="2800">
              <a:solidFill>
                <a:srgbClr val="5EB2A9"/>
              </a:solidFill>
              <a:latin typeface="Open Sans"/>
              <a:ea typeface="Open Sans"/>
              <a:cs typeface="Open Sans"/>
              <a:sym typeface="Open Sans"/>
            </a:endParaRPr>
          </a:p>
          <a:p>
            <a:pPr indent="-330200" lvl="0" marL="457200" marR="0" rtl="0" algn="l">
              <a:spcBef>
                <a:spcPts val="0"/>
              </a:spcBef>
              <a:spcAft>
                <a:spcPts val="0"/>
              </a:spcAft>
              <a:buClr>
                <a:schemeClr val="lt1"/>
              </a:buClr>
              <a:buSzPts val="2000"/>
              <a:buFont typeface="Arial"/>
              <a:buNone/>
            </a:pPr>
            <a:r>
              <a:t/>
            </a:r>
            <a:endParaRPr sz="2000">
              <a:solidFill>
                <a:srgbClr val="FFFFFF"/>
              </a:solidFill>
              <a:latin typeface="Open Sans"/>
              <a:ea typeface="Open Sans"/>
              <a:cs typeface="Open Sans"/>
              <a:sym typeface="Open Sans"/>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Negative impact in well-being</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Reduced job satisfaction</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Impaired job performance</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Potential for physical symptoms</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Impact on relationships</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Increased risk for mental health issues</a:t>
            </a:r>
            <a:endParaRPr/>
          </a:p>
          <a:p>
            <a:pPr indent="-457200" lvl="0" marL="4572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Workplace dissatisfaction</a:t>
            </a:r>
            <a:endParaRPr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00" name="Google Shape;300;p21"/>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#3</a:t>
            </a:r>
            <a:endParaRPr b="1" sz="4000">
              <a:solidFill>
                <a:srgbClr val="5EB2A9"/>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05" name="Shape 305"/>
        <p:cNvGrpSpPr/>
        <p:nvPr/>
      </p:nvGrpSpPr>
      <p:grpSpPr>
        <a:xfrm>
          <a:off x="0" y="0"/>
          <a:ext cx="0" cy="0"/>
          <a:chOff x="0" y="0"/>
          <a:chExt cx="0" cy="0"/>
        </a:xfrm>
      </p:grpSpPr>
      <p:sp>
        <p:nvSpPr>
          <p:cNvPr id="306" name="Google Shape;306;p22"/>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307" name="Google Shape;307;p22"/>
          <p:cNvGrpSpPr/>
          <p:nvPr/>
        </p:nvGrpSpPr>
        <p:grpSpPr>
          <a:xfrm>
            <a:off x="944880" y="2147096"/>
            <a:ext cx="2159852" cy="2069304"/>
            <a:chOff x="5108410" y="1700592"/>
            <a:chExt cx="416560" cy="416560"/>
          </a:xfrm>
        </p:grpSpPr>
        <p:sp>
          <p:nvSpPr>
            <p:cNvPr id="308" name="Google Shape;308;p22"/>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09" name="Google Shape;309;p22"/>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310" name="Google Shape;310;p22"/>
          <p:cNvSpPr txBox="1"/>
          <p:nvPr/>
        </p:nvSpPr>
        <p:spPr>
          <a:xfrm>
            <a:off x="3589398" y="1842920"/>
            <a:ext cx="6120548" cy="298543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Listen to yourself</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What do you need?</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What are your feelings? -&gt; Don’t ignore them at work!</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Take breaks if needed</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Being sick because of an urgent mental health problem is also okay</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pic>
        <p:nvPicPr>
          <p:cNvPr descr="16 Memes that you'll (probably, maybe) relate to if you have a mental  illness - The Breakdown" id="311" name="Google Shape;311;p22"/>
          <p:cNvPicPr preferRelativeResize="0"/>
          <p:nvPr/>
        </p:nvPicPr>
        <p:blipFill rotWithShape="1">
          <a:blip r:embed="rId3">
            <a:alphaModFix/>
          </a:blip>
          <a:srcRect b="0" l="0" r="0" t="0"/>
          <a:stretch/>
        </p:blipFill>
        <p:spPr>
          <a:xfrm>
            <a:off x="8295050" y="43846"/>
            <a:ext cx="2829791" cy="2829791"/>
          </a:xfrm>
          <a:prstGeom prst="rect">
            <a:avLst/>
          </a:prstGeom>
          <a:noFill/>
          <a:ln>
            <a:noFill/>
          </a:ln>
        </p:spPr>
      </p:pic>
      <p:sp>
        <p:nvSpPr>
          <p:cNvPr id="312" name="Google Shape;312;p22"/>
          <p:cNvSpPr txBox="1"/>
          <p:nvPr/>
        </p:nvSpPr>
        <p:spPr>
          <a:xfrm>
            <a:off x="312038" y="284244"/>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strike="sngStrike">
                <a:solidFill>
                  <a:schemeClr val="lt1"/>
                </a:solidFill>
                <a:latin typeface="Open Sans"/>
                <a:ea typeface="Open Sans"/>
                <a:cs typeface="Open Sans"/>
                <a:sym typeface="Open Sans"/>
              </a:rPr>
              <a:t>#2 </a:t>
            </a:r>
            <a:r>
              <a:rPr lang="en-GB" sz="4000">
                <a:solidFill>
                  <a:schemeClr val="lt1"/>
                </a:solidFill>
                <a:latin typeface="Open Sans"/>
                <a:ea typeface="Open Sans"/>
                <a:cs typeface="Open Sans"/>
                <a:sym typeface="Open Sans"/>
              </a:rPr>
              <a:t> #4</a:t>
            </a:r>
            <a:endParaRPr b="1" sz="4000">
              <a:solidFill>
                <a:srgbClr val="5EB2A9"/>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17" name="Shape 317"/>
        <p:cNvGrpSpPr/>
        <p:nvPr/>
      </p:nvGrpSpPr>
      <p:grpSpPr>
        <a:xfrm>
          <a:off x="0" y="0"/>
          <a:ext cx="0" cy="0"/>
          <a:chOff x="0" y="0"/>
          <a:chExt cx="0" cy="0"/>
        </a:xfrm>
      </p:grpSpPr>
      <p:sp>
        <p:nvSpPr>
          <p:cNvPr id="318" name="Google Shape;318;p23"/>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319" name="Google Shape;319;p23"/>
          <p:cNvGrpSpPr/>
          <p:nvPr/>
        </p:nvGrpSpPr>
        <p:grpSpPr>
          <a:xfrm>
            <a:off x="944880" y="2147096"/>
            <a:ext cx="2159852" cy="2069304"/>
            <a:chOff x="5108410" y="1700592"/>
            <a:chExt cx="416560" cy="416560"/>
          </a:xfrm>
        </p:grpSpPr>
        <p:sp>
          <p:nvSpPr>
            <p:cNvPr id="320" name="Google Shape;320;p23"/>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21" name="Google Shape;321;p23"/>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322" name="Google Shape;322;p23"/>
          <p:cNvSpPr txBox="1"/>
          <p:nvPr/>
        </p:nvSpPr>
        <p:spPr>
          <a:xfrm>
            <a:off x="3589398" y="1842920"/>
            <a:ext cx="6120548" cy="206210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Communication</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Starting point for a supportive workplace atmosphere</a:t>
            </a:r>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Communicate your Needs and Feelings</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23" name="Google Shape;323;p23"/>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28" name="Shape 328"/>
        <p:cNvGrpSpPr/>
        <p:nvPr/>
      </p:nvGrpSpPr>
      <p:grpSpPr>
        <a:xfrm>
          <a:off x="0" y="0"/>
          <a:ext cx="0" cy="0"/>
          <a:chOff x="0" y="0"/>
          <a:chExt cx="0" cy="0"/>
        </a:xfrm>
      </p:grpSpPr>
      <p:sp>
        <p:nvSpPr>
          <p:cNvPr id="329" name="Google Shape;329;p24"/>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30" name="Google Shape;330;p24"/>
          <p:cNvSpPr txBox="1"/>
          <p:nvPr/>
        </p:nvSpPr>
        <p:spPr>
          <a:xfrm>
            <a:off x="3139634" y="329812"/>
            <a:ext cx="6120548" cy="2000548"/>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Possible Feelings</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pic>
        <p:nvPicPr>
          <p:cNvPr id="331" name="Google Shape;331;p24"/>
          <p:cNvPicPr preferRelativeResize="0"/>
          <p:nvPr/>
        </p:nvPicPr>
        <p:blipFill rotWithShape="1">
          <a:blip r:embed="rId3">
            <a:alphaModFix/>
          </a:blip>
          <a:srcRect b="4827" l="0" r="1961" t="13844"/>
          <a:stretch/>
        </p:blipFill>
        <p:spPr>
          <a:xfrm>
            <a:off x="1549571" y="1957302"/>
            <a:ext cx="8596882" cy="4278903"/>
          </a:xfrm>
          <a:prstGeom prst="rect">
            <a:avLst/>
          </a:prstGeom>
          <a:noFill/>
          <a:ln>
            <a:noFill/>
          </a:ln>
        </p:spPr>
      </p:pic>
      <p:sp>
        <p:nvSpPr>
          <p:cNvPr id="332" name="Google Shape;332;p24"/>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37" name="Shape 337"/>
        <p:cNvGrpSpPr/>
        <p:nvPr/>
      </p:nvGrpSpPr>
      <p:grpSpPr>
        <a:xfrm>
          <a:off x="0" y="0"/>
          <a:ext cx="0" cy="0"/>
          <a:chOff x="0" y="0"/>
          <a:chExt cx="0" cy="0"/>
        </a:xfrm>
      </p:grpSpPr>
      <p:sp>
        <p:nvSpPr>
          <p:cNvPr id="338" name="Google Shape;338;p25"/>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39" name="Google Shape;339;p25"/>
          <p:cNvSpPr txBox="1"/>
          <p:nvPr/>
        </p:nvSpPr>
        <p:spPr>
          <a:xfrm>
            <a:off x="3139634" y="329812"/>
            <a:ext cx="6120548" cy="2000548"/>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Possible Needs</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pic>
        <p:nvPicPr>
          <p:cNvPr id="340" name="Google Shape;340;p25"/>
          <p:cNvPicPr preferRelativeResize="0"/>
          <p:nvPr/>
        </p:nvPicPr>
        <p:blipFill rotWithShape="1">
          <a:blip r:embed="rId3">
            <a:alphaModFix/>
          </a:blip>
          <a:srcRect b="4910" l="0" r="624" t="12918"/>
          <a:stretch/>
        </p:blipFill>
        <p:spPr>
          <a:xfrm>
            <a:off x="1693452" y="2006364"/>
            <a:ext cx="7990876" cy="4235522"/>
          </a:xfrm>
          <a:prstGeom prst="rect">
            <a:avLst/>
          </a:prstGeom>
          <a:noFill/>
          <a:ln>
            <a:noFill/>
          </a:ln>
        </p:spPr>
      </p:pic>
      <p:sp>
        <p:nvSpPr>
          <p:cNvPr id="341" name="Google Shape;341;p25"/>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818"/>
        </a:solidFill>
      </p:bgPr>
    </p:bg>
    <p:spTree>
      <p:nvGrpSpPr>
        <p:cNvPr id="346" name="Shape 346"/>
        <p:cNvGrpSpPr/>
        <p:nvPr/>
      </p:nvGrpSpPr>
      <p:grpSpPr>
        <a:xfrm>
          <a:off x="0" y="0"/>
          <a:ext cx="0" cy="0"/>
          <a:chOff x="0" y="0"/>
          <a:chExt cx="0" cy="0"/>
        </a:xfrm>
      </p:grpSpPr>
      <p:sp>
        <p:nvSpPr>
          <p:cNvPr id="347" name="Google Shape;347;p26"/>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48" name="Google Shape;348;p26"/>
          <p:cNvSpPr txBox="1"/>
          <p:nvPr/>
        </p:nvSpPr>
        <p:spPr>
          <a:xfrm>
            <a:off x="2614701" y="1667545"/>
            <a:ext cx="8899966" cy="258532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rPr b="1" lang="en-GB" sz="6600">
                <a:solidFill>
                  <a:srgbClr val="5EB2A9"/>
                </a:solidFill>
                <a:latin typeface="Open Sans"/>
                <a:ea typeface="Open Sans"/>
                <a:cs typeface="Open Sans"/>
                <a:sym typeface="Open Sans"/>
              </a:rPr>
              <a:t>Digression</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49" name="Google Shape;349;p26"/>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818"/>
        </a:solidFill>
      </p:bgPr>
    </p:bg>
    <p:spTree>
      <p:nvGrpSpPr>
        <p:cNvPr id="354" name="Shape 354"/>
        <p:cNvGrpSpPr/>
        <p:nvPr/>
      </p:nvGrpSpPr>
      <p:grpSpPr>
        <a:xfrm>
          <a:off x="0" y="0"/>
          <a:ext cx="0" cy="0"/>
          <a:chOff x="0" y="0"/>
          <a:chExt cx="0" cy="0"/>
        </a:xfrm>
      </p:grpSpPr>
      <p:sp>
        <p:nvSpPr>
          <p:cNvPr id="355" name="Google Shape;355;p27"/>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56" name="Google Shape;356;p27"/>
          <p:cNvSpPr txBox="1"/>
          <p:nvPr/>
        </p:nvSpPr>
        <p:spPr>
          <a:xfrm>
            <a:off x="3035726" y="1302593"/>
            <a:ext cx="6120548" cy="156966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Non-violent communication</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pic>
        <p:nvPicPr>
          <p:cNvPr id="357" name="Google Shape;357;p27"/>
          <p:cNvPicPr preferRelativeResize="0"/>
          <p:nvPr/>
        </p:nvPicPr>
        <p:blipFill rotWithShape="1">
          <a:blip r:embed="rId3">
            <a:alphaModFix/>
          </a:blip>
          <a:srcRect b="0" l="0" r="0" t="0"/>
          <a:stretch/>
        </p:blipFill>
        <p:spPr>
          <a:xfrm>
            <a:off x="1077191" y="2549769"/>
            <a:ext cx="11694552" cy="2301868"/>
          </a:xfrm>
          <a:prstGeom prst="rect">
            <a:avLst/>
          </a:prstGeom>
          <a:noFill/>
          <a:ln>
            <a:noFill/>
          </a:ln>
        </p:spPr>
      </p:pic>
      <p:sp>
        <p:nvSpPr>
          <p:cNvPr id="358" name="Google Shape;358;p27"/>
          <p:cNvSpPr txBox="1"/>
          <p:nvPr/>
        </p:nvSpPr>
        <p:spPr>
          <a:xfrm>
            <a:off x="1033953" y="4742989"/>
            <a:ext cx="1008085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rgbClr val="FFFFFF"/>
                </a:solidFill>
                <a:latin typeface="Open Sans"/>
                <a:ea typeface="Open Sans"/>
                <a:cs typeface="Open Sans"/>
                <a:sym typeface="Open Sans"/>
              </a:rPr>
              <a:t>EXAMPLE:</a:t>
            </a:r>
            <a:endParaRPr/>
          </a:p>
          <a:p>
            <a:pPr indent="0" lvl="0" marL="0" marR="0" rtl="0" algn="just">
              <a:spcBef>
                <a:spcPts val="0"/>
              </a:spcBef>
              <a:spcAft>
                <a:spcPts val="0"/>
              </a:spcAft>
              <a:buNone/>
            </a:pPr>
            <a:r>
              <a:rPr i="1" lang="en-GB" sz="2000">
                <a:solidFill>
                  <a:srgbClr val="FFFFFF"/>
                </a:solidFill>
                <a:latin typeface="Open Sans"/>
                <a:ea typeface="Open Sans"/>
                <a:cs typeface="Open Sans"/>
                <a:sym typeface="Open Sans"/>
              </a:rPr>
              <a:t>“When I see that this evening you are going out without me and it is the third time this week you do it,  I feel sad because I need company. Could you please eat dinner with me tomorrow evening?”</a:t>
            </a:r>
            <a:endParaRPr sz="2000">
              <a:solidFill>
                <a:srgbClr val="FFFFFF"/>
              </a:solidFill>
              <a:latin typeface="Open Sans"/>
              <a:ea typeface="Open Sans"/>
              <a:cs typeface="Open Sans"/>
              <a:sym typeface="Open Sans"/>
            </a:endParaRPr>
          </a:p>
        </p:txBody>
      </p:sp>
      <p:sp>
        <p:nvSpPr>
          <p:cNvPr id="359" name="Google Shape;359;p27"/>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818"/>
        </a:solidFill>
      </p:bgPr>
    </p:bg>
    <p:spTree>
      <p:nvGrpSpPr>
        <p:cNvPr id="364" name="Shape 364"/>
        <p:cNvGrpSpPr/>
        <p:nvPr/>
      </p:nvGrpSpPr>
      <p:grpSpPr>
        <a:xfrm>
          <a:off x="0" y="0"/>
          <a:ext cx="0" cy="0"/>
          <a:chOff x="0" y="0"/>
          <a:chExt cx="0" cy="0"/>
        </a:xfrm>
      </p:grpSpPr>
      <p:sp>
        <p:nvSpPr>
          <p:cNvPr id="365" name="Google Shape;365;p28"/>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66" name="Google Shape;366;p28"/>
          <p:cNvSpPr txBox="1"/>
          <p:nvPr/>
        </p:nvSpPr>
        <p:spPr>
          <a:xfrm>
            <a:off x="3014107" y="406851"/>
            <a:ext cx="6120548" cy="156966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Non-violent communication</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67" name="Google Shape;367;p28"/>
          <p:cNvSpPr txBox="1"/>
          <p:nvPr/>
        </p:nvSpPr>
        <p:spPr>
          <a:xfrm>
            <a:off x="595225" y="1507094"/>
            <a:ext cx="11415092" cy="446276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Example from work</a:t>
            </a:r>
            <a:endParaRPr/>
          </a:p>
          <a:p>
            <a:pPr indent="0" lvl="0" marL="0" marR="0" rtl="0" algn="l">
              <a:spcBef>
                <a:spcPts val="0"/>
              </a:spcBef>
              <a:spcAft>
                <a:spcPts val="0"/>
              </a:spcAft>
              <a:buNone/>
            </a:pPr>
            <a:r>
              <a:rPr b="1" lang="en-GB" sz="2000">
                <a:solidFill>
                  <a:srgbClr val="FFFFFF"/>
                </a:solidFill>
                <a:latin typeface="Open Sans"/>
                <a:ea typeface="Open Sans"/>
                <a:cs typeface="Open Sans"/>
                <a:sym typeface="Open Sans"/>
              </a:rPr>
              <a:t>Imagine the following situation:</a:t>
            </a:r>
            <a:endParaRPr/>
          </a:p>
          <a:p>
            <a:pPr indent="0" lvl="0" marL="0" marR="0" rtl="0" algn="l">
              <a:spcBef>
                <a:spcPts val="0"/>
              </a:spcBef>
              <a:spcAft>
                <a:spcPts val="0"/>
              </a:spcAft>
              <a:buNone/>
            </a:pPr>
            <a:r>
              <a:rPr b="1" lang="en-GB" sz="2000">
                <a:solidFill>
                  <a:srgbClr val="FFFFFF"/>
                </a:solidFill>
                <a:latin typeface="Open Sans"/>
                <a:ea typeface="Open Sans"/>
                <a:cs typeface="Open Sans"/>
                <a:sym typeface="Open Sans"/>
              </a:rPr>
              <a:t>You are working on a ticket, retesting it. It’s not your best day. You are happy, that you can just test without many interaction today and you are almost off for the weekend. It was talked to your leader that you will leave at 12 and after that you got a representative for urgent task. Your leader comes in the room and says that there is a very urgent appointment that has to take place before the weekend and should be now and because you are here and you can work a few minutes longer it is not necessary that your representative will take part.  </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cxnSp>
        <p:nvCxnSpPr>
          <p:cNvPr id="368" name="Google Shape;368;p28"/>
          <p:cNvCxnSpPr/>
          <p:nvPr/>
        </p:nvCxnSpPr>
        <p:spPr>
          <a:xfrm flipH="1">
            <a:off x="3626428" y="4330544"/>
            <a:ext cx="935679" cy="1042186"/>
          </a:xfrm>
          <a:prstGeom prst="straightConnector1">
            <a:avLst/>
          </a:prstGeom>
          <a:noFill/>
          <a:ln cap="flat" cmpd="sng" w="19050">
            <a:solidFill>
              <a:schemeClr val="lt1"/>
            </a:solidFill>
            <a:prstDash val="solid"/>
            <a:miter lim="800000"/>
            <a:headEnd len="sm" w="sm" type="none"/>
            <a:tailEnd len="med" w="med" type="triangle"/>
          </a:ln>
        </p:spPr>
      </p:cxnSp>
      <p:cxnSp>
        <p:nvCxnSpPr>
          <p:cNvPr id="369" name="Google Shape;369;p28"/>
          <p:cNvCxnSpPr/>
          <p:nvPr/>
        </p:nvCxnSpPr>
        <p:spPr>
          <a:xfrm>
            <a:off x="7233557" y="4299026"/>
            <a:ext cx="792675" cy="1105221"/>
          </a:xfrm>
          <a:prstGeom prst="straightConnector1">
            <a:avLst/>
          </a:prstGeom>
          <a:noFill/>
          <a:ln cap="flat" cmpd="sng" w="19050">
            <a:solidFill>
              <a:schemeClr val="lt1"/>
            </a:solidFill>
            <a:prstDash val="solid"/>
            <a:miter lim="800000"/>
            <a:headEnd len="sm" w="sm" type="none"/>
            <a:tailEnd len="med" w="med" type="triangle"/>
          </a:ln>
        </p:spPr>
      </p:cxnSp>
      <p:sp>
        <p:nvSpPr>
          <p:cNvPr id="370" name="Google Shape;370;p28"/>
          <p:cNvSpPr txBox="1"/>
          <p:nvPr/>
        </p:nvSpPr>
        <p:spPr>
          <a:xfrm>
            <a:off x="1348098" y="5500437"/>
            <a:ext cx="3826576" cy="144655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000">
                <a:solidFill>
                  <a:srgbClr val="5EB2A9"/>
                </a:solidFill>
                <a:latin typeface="Open Sans"/>
                <a:ea typeface="Open Sans"/>
                <a:cs typeface="Open Sans"/>
                <a:sym typeface="Open Sans"/>
              </a:rPr>
              <a:t>Option A: Go to the meeting</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71" name="Google Shape;371;p28"/>
          <p:cNvSpPr txBox="1"/>
          <p:nvPr/>
        </p:nvSpPr>
        <p:spPr>
          <a:xfrm>
            <a:off x="5996920" y="5500437"/>
            <a:ext cx="4383597" cy="144655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000">
                <a:solidFill>
                  <a:srgbClr val="5EB2A9"/>
                </a:solidFill>
                <a:latin typeface="Open Sans"/>
                <a:ea typeface="Open Sans"/>
                <a:cs typeface="Open Sans"/>
                <a:sym typeface="Open Sans"/>
              </a:rPr>
              <a:t>Option B: Don’t go to the meeting</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72" name="Google Shape;372;p28"/>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818"/>
        </a:solidFill>
      </p:bgPr>
    </p:bg>
    <p:spTree>
      <p:nvGrpSpPr>
        <p:cNvPr id="377" name="Shape 377"/>
        <p:cNvGrpSpPr/>
        <p:nvPr/>
      </p:nvGrpSpPr>
      <p:grpSpPr>
        <a:xfrm>
          <a:off x="0" y="0"/>
          <a:ext cx="0" cy="0"/>
          <a:chOff x="0" y="0"/>
          <a:chExt cx="0" cy="0"/>
        </a:xfrm>
      </p:grpSpPr>
      <p:sp>
        <p:nvSpPr>
          <p:cNvPr id="378" name="Google Shape;378;p29"/>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379" name="Google Shape;379;p29"/>
          <p:cNvSpPr txBox="1"/>
          <p:nvPr/>
        </p:nvSpPr>
        <p:spPr>
          <a:xfrm>
            <a:off x="3014107" y="406851"/>
            <a:ext cx="6120548" cy="156966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Non-violent communication</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80" name="Google Shape;380;p29"/>
          <p:cNvSpPr txBox="1"/>
          <p:nvPr/>
        </p:nvSpPr>
        <p:spPr>
          <a:xfrm>
            <a:off x="289375" y="1598342"/>
            <a:ext cx="11415092" cy="353943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How can Option B be communicated?</a:t>
            </a:r>
            <a:endParaRPr/>
          </a:p>
          <a:p>
            <a:pPr indent="0" lvl="0" marL="0" marR="0" rtl="0" algn="l">
              <a:spcBef>
                <a:spcPts val="0"/>
              </a:spcBef>
              <a:spcAft>
                <a:spcPts val="0"/>
              </a:spcAft>
              <a:buNone/>
            </a:pPr>
            <a:r>
              <a:t/>
            </a:r>
            <a:endParaRPr sz="2000">
              <a:solidFill>
                <a:srgbClr val="5EB2A9"/>
              </a:solidFill>
              <a:latin typeface="Open Sans"/>
              <a:ea typeface="Open Sans"/>
              <a:cs typeface="Open Sans"/>
              <a:sym typeface="Open Sans"/>
            </a:endParaRPr>
          </a:p>
          <a:p>
            <a:pPr indent="0" lvl="0" marL="0" marR="0" rtl="0" algn="l">
              <a:spcBef>
                <a:spcPts val="0"/>
              </a:spcBef>
              <a:spcAft>
                <a:spcPts val="0"/>
              </a:spcAft>
              <a:buNone/>
            </a:pPr>
            <a:r>
              <a:rPr lang="en-GB" sz="2000">
                <a:solidFill>
                  <a:srgbClr val="FFFFFF"/>
                </a:solidFill>
                <a:latin typeface="Open Sans"/>
                <a:ea typeface="Open Sans"/>
                <a:cs typeface="Open Sans"/>
                <a:sym typeface="Open Sans"/>
              </a:rPr>
              <a:t>When I see that you really need someone to participate in this meeting , therefore I organized a representative for my early leave to the weekend. I feel tired from the week because I already did some overtime to completing some tasks and need some tolerance here. Could you please ask my representative if he could go earlier in this meeting?</a:t>
            </a:r>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800">
              <a:solidFill>
                <a:srgbClr val="5EB2A9"/>
              </a:solidFill>
              <a:latin typeface="Open Sans"/>
              <a:ea typeface="Open Sans"/>
              <a:cs typeface="Open Sans"/>
              <a:sym typeface="Open Sans"/>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381" name="Google Shape;381;p29"/>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#5</a:t>
            </a:r>
            <a:endParaRPr b="1" sz="4000">
              <a:solidFill>
                <a:srgbClr val="5EB2A9"/>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86" name="Shape 386"/>
        <p:cNvGrpSpPr/>
        <p:nvPr/>
      </p:nvGrpSpPr>
      <p:grpSpPr>
        <a:xfrm>
          <a:off x="0" y="0"/>
          <a:ext cx="0" cy="0"/>
          <a:chOff x="0" y="0"/>
          <a:chExt cx="0" cy="0"/>
        </a:xfrm>
      </p:grpSpPr>
      <p:sp>
        <p:nvSpPr>
          <p:cNvPr id="387" name="Google Shape;387;p30"/>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pic>
        <p:nvPicPr>
          <p:cNvPr descr="deep breath* - Memebase - Funny Memes" id="388" name="Google Shape;388;p30"/>
          <p:cNvPicPr preferRelativeResize="0"/>
          <p:nvPr/>
        </p:nvPicPr>
        <p:blipFill rotWithShape="1">
          <a:blip r:embed="rId3">
            <a:alphaModFix/>
          </a:blip>
          <a:srcRect b="0" l="0" r="0" t="0"/>
          <a:stretch/>
        </p:blipFill>
        <p:spPr>
          <a:xfrm>
            <a:off x="6949294" y="1707736"/>
            <a:ext cx="4519115" cy="3442528"/>
          </a:xfrm>
          <a:prstGeom prst="rect">
            <a:avLst/>
          </a:prstGeom>
          <a:noFill/>
          <a:ln>
            <a:noFill/>
          </a:ln>
        </p:spPr>
      </p:pic>
      <p:pic>
        <p:nvPicPr>
          <p:cNvPr descr="Deep breath meme : r/MemeTemplatesOfficial" id="389" name="Google Shape;389;p30"/>
          <p:cNvPicPr preferRelativeResize="0"/>
          <p:nvPr/>
        </p:nvPicPr>
        <p:blipFill rotWithShape="1">
          <a:blip r:embed="rId4">
            <a:alphaModFix/>
          </a:blip>
          <a:srcRect b="0" l="0" r="0" t="25912"/>
          <a:stretch/>
        </p:blipFill>
        <p:spPr>
          <a:xfrm>
            <a:off x="558798" y="367469"/>
            <a:ext cx="5808133" cy="34425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06" name="Shape 106"/>
        <p:cNvGrpSpPr/>
        <p:nvPr/>
      </p:nvGrpSpPr>
      <p:grpSpPr>
        <a:xfrm>
          <a:off x="0" y="0"/>
          <a:ext cx="0" cy="0"/>
          <a:chOff x="0" y="0"/>
          <a:chExt cx="0" cy="0"/>
        </a:xfrm>
      </p:grpSpPr>
      <p:sp>
        <p:nvSpPr>
          <p:cNvPr id="107" name="Google Shape;107;p3"/>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08" name="Google Shape;108;p3"/>
          <p:cNvSpPr txBox="1"/>
          <p:nvPr>
            <p:ph type="title"/>
          </p:nvPr>
        </p:nvSpPr>
        <p:spPr>
          <a:xfrm>
            <a:off x="1313027" y="246463"/>
            <a:ext cx="5069272" cy="1028700"/>
          </a:xfrm>
          <a:prstGeom prst="rect">
            <a:avLst/>
          </a:prstGeom>
          <a:noFill/>
          <a:ln>
            <a:noFill/>
          </a:ln>
        </p:spPr>
        <p:txBody>
          <a:bodyPr anchorCtr="0" anchor="t" bIns="0" lIns="0" spcFirstLastPara="1" rIns="0" wrap="square" tIns="192000">
            <a:noAutofit/>
          </a:bodyPr>
          <a:lstStyle/>
          <a:p>
            <a:pPr indent="0" lvl="0" marL="0" rtl="0" algn="l">
              <a:lnSpc>
                <a:spcPct val="75000"/>
              </a:lnSpc>
              <a:spcBef>
                <a:spcPts val="0"/>
              </a:spcBef>
              <a:spcAft>
                <a:spcPts val="0"/>
              </a:spcAft>
              <a:buClr>
                <a:srgbClr val="FFFFFF"/>
              </a:buClr>
              <a:buSzPts val="4000"/>
              <a:buFont typeface="Montserrat"/>
              <a:buNone/>
            </a:pPr>
            <a:r>
              <a:rPr b="1" lang="en-GB">
                <a:solidFill>
                  <a:srgbClr val="FFFFFF"/>
                </a:solidFill>
              </a:rPr>
              <a:t>Vero</a:t>
            </a:r>
            <a:r>
              <a:rPr b="1" lang="en-GB">
                <a:solidFill>
                  <a:srgbClr val="5EB2A9"/>
                </a:solidFill>
              </a:rPr>
              <a:t>nika</a:t>
            </a:r>
            <a:r>
              <a:rPr b="1" lang="en-GB"/>
              <a:t> </a:t>
            </a:r>
            <a:r>
              <a:rPr b="1" lang="en-GB">
                <a:solidFill>
                  <a:srgbClr val="76CCBD"/>
                </a:solidFill>
              </a:rPr>
              <a:t>Betzel</a:t>
            </a:r>
            <a:br>
              <a:rPr lang="en-GB"/>
            </a:br>
            <a:endParaRPr/>
          </a:p>
        </p:txBody>
      </p:sp>
      <p:pic>
        <p:nvPicPr>
          <p:cNvPr id="109" name="Google Shape;109;p3"/>
          <p:cNvPicPr preferRelativeResize="0"/>
          <p:nvPr/>
        </p:nvPicPr>
        <p:blipFill rotWithShape="1">
          <a:blip r:embed="rId3">
            <a:alphaModFix/>
          </a:blip>
          <a:srcRect b="0" l="254" r="254" t="0"/>
          <a:stretch/>
        </p:blipFill>
        <p:spPr>
          <a:xfrm>
            <a:off x="7074639" y="0"/>
            <a:ext cx="5117361" cy="6858000"/>
          </a:xfrm>
          <a:custGeom>
            <a:rect b="b" l="l" r="r" t="t"/>
            <a:pathLst>
              <a:path extrusionOk="0" h="6858000" w="5117361">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noFill/>
          <a:ln>
            <a:noFill/>
          </a:ln>
        </p:spPr>
      </p:pic>
      <p:sp>
        <p:nvSpPr>
          <p:cNvPr id="110" name="Google Shape;110;p3"/>
          <p:cNvSpPr/>
          <p:nvPr/>
        </p:nvSpPr>
        <p:spPr>
          <a:xfrm>
            <a:off x="3890232" y="1278488"/>
            <a:ext cx="506057" cy="506057"/>
          </a:xfrm>
          <a:prstGeom prst="ellipse">
            <a:avLst/>
          </a:prstGeom>
          <a:solidFill>
            <a:srgbClr val="3B8A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11" name="Google Shape;111;p3"/>
          <p:cNvSpPr txBox="1"/>
          <p:nvPr/>
        </p:nvSpPr>
        <p:spPr>
          <a:xfrm>
            <a:off x="4180201" y="1275175"/>
            <a:ext cx="2894400" cy="2019300"/>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800">
                <a:solidFill>
                  <a:schemeClr val="lt1"/>
                </a:solidFill>
                <a:latin typeface="Open Sans"/>
                <a:ea typeface="Open Sans"/>
                <a:cs typeface="Open Sans"/>
                <a:sym typeface="Open Sans"/>
              </a:rPr>
              <a:t>Job</a:t>
            </a:r>
            <a:endParaRPr/>
          </a:p>
          <a:p>
            <a:pPr indent="0" lvl="0" marL="0" marR="0" rtl="0" algn="l">
              <a:lnSpc>
                <a:spcPct val="120000"/>
              </a:lnSpc>
              <a:spcBef>
                <a:spcPts val="1200"/>
              </a:spcBef>
              <a:spcAft>
                <a:spcPts val="0"/>
              </a:spcAft>
              <a:buNone/>
            </a:pPr>
            <a:r>
              <a:rPr lang="en-GB" sz="2400">
                <a:solidFill>
                  <a:schemeClr val="lt1"/>
                </a:solidFill>
                <a:latin typeface="Open Sans"/>
                <a:ea typeface="Open Sans"/>
                <a:cs typeface="Open Sans"/>
                <a:sym typeface="Open Sans"/>
              </a:rPr>
              <a:t>Trainer and Consultant at trending</a:t>
            </a:r>
            <a:endParaRPr/>
          </a:p>
        </p:txBody>
      </p:sp>
      <p:sp>
        <p:nvSpPr>
          <p:cNvPr id="112" name="Google Shape;112;p3"/>
          <p:cNvSpPr/>
          <p:nvPr/>
        </p:nvSpPr>
        <p:spPr>
          <a:xfrm>
            <a:off x="210761" y="1784545"/>
            <a:ext cx="506057" cy="506057"/>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13" name="Google Shape;113;p3"/>
          <p:cNvSpPr txBox="1"/>
          <p:nvPr/>
        </p:nvSpPr>
        <p:spPr>
          <a:xfrm>
            <a:off x="473350" y="1841396"/>
            <a:ext cx="3416313" cy="3698898"/>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800">
                <a:solidFill>
                  <a:schemeClr val="lt1"/>
                </a:solidFill>
                <a:latin typeface="Open Sans"/>
                <a:ea typeface="Open Sans"/>
                <a:cs typeface="Open Sans"/>
                <a:sym typeface="Open Sans"/>
              </a:rPr>
              <a:t>Experience</a:t>
            </a:r>
            <a:endParaRPr b="1" sz="2000">
              <a:solidFill>
                <a:schemeClr val="lt1"/>
              </a:solidFill>
              <a:latin typeface="Open Sans"/>
              <a:ea typeface="Open Sans"/>
              <a:cs typeface="Open Sans"/>
              <a:sym typeface="Open Sans"/>
            </a:endParaRPr>
          </a:p>
          <a:p>
            <a:pPr indent="-171450" lvl="0" marL="171450" marR="0" rtl="0" algn="l">
              <a:lnSpc>
                <a:spcPct val="120000"/>
              </a:lnSpc>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studied to become a teacher </a:t>
            </a:r>
            <a:endParaRPr/>
          </a:p>
          <a:p>
            <a:pPr indent="-171450" lvl="0" marL="171450" marR="0" rtl="0" algn="l">
              <a:lnSpc>
                <a:spcPct val="120000"/>
              </a:lnSpc>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2017 as a working student</a:t>
            </a:r>
            <a:endParaRPr/>
          </a:p>
          <a:p>
            <a:pPr indent="-171450" lvl="0" marL="171450" marR="0" rtl="0" algn="l">
              <a:lnSpc>
                <a:spcPct val="120000"/>
              </a:lnSpc>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full-time employee since 2019</a:t>
            </a:r>
            <a:endParaRPr/>
          </a:p>
        </p:txBody>
      </p:sp>
      <p:sp>
        <p:nvSpPr>
          <p:cNvPr id="114" name="Google Shape;114;p3"/>
          <p:cNvSpPr/>
          <p:nvPr/>
        </p:nvSpPr>
        <p:spPr>
          <a:xfrm>
            <a:off x="3804999" y="3889865"/>
            <a:ext cx="506057" cy="506057"/>
          </a:xfrm>
          <a:prstGeom prst="ellipse">
            <a:avLst/>
          </a:prstGeom>
          <a:solidFill>
            <a:srgbClr val="0048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15" name="Google Shape;115;p3"/>
          <p:cNvSpPr txBox="1"/>
          <p:nvPr/>
        </p:nvSpPr>
        <p:spPr>
          <a:xfrm>
            <a:off x="4078887" y="3971864"/>
            <a:ext cx="3162158" cy="2702278"/>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800">
                <a:solidFill>
                  <a:schemeClr val="lt1"/>
                </a:solidFill>
                <a:latin typeface="Open Sans"/>
                <a:ea typeface="Open Sans"/>
                <a:cs typeface="Open Sans"/>
                <a:sym typeface="Open Sans"/>
              </a:rPr>
              <a:t>Private Life</a:t>
            </a:r>
            <a:endParaRPr/>
          </a:p>
          <a:p>
            <a:pPr indent="-171450" lvl="0" marL="171450" marR="0" rtl="0" algn="l">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Volunteer firefighter</a:t>
            </a:r>
            <a:endParaRPr/>
          </a:p>
          <a:p>
            <a:pPr indent="-171450" lvl="0" marL="171450" marR="0" rtl="0" algn="l">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Soccer</a:t>
            </a:r>
            <a:endParaRPr/>
          </a:p>
          <a:p>
            <a:pPr indent="-171450" lvl="0" marL="171450" marR="0" rtl="0" algn="l">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Calisthenics/Crossfit</a:t>
            </a:r>
            <a:endParaRPr sz="2400">
              <a:solidFill>
                <a:schemeClr val="lt1"/>
              </a:solidFill>
              <a:latin typeface="Open Sans"/>
              <a:ea typeface="Open Sans"/>
              <a:cs typeface="Open Sans"/>
              <a:sym typeface="Open Sans"/>
            </a:endParaRPr>
          </a:p>
          <a:p>
            <a:pPr indent="-171450" lvl="0" marL="171450" marR="0" rtl="0" algn="l">
              <a:spcBef>
                <a:spcPts val="1200"/>
              </a:spcBef>
              <a:spcAft>
                <a:spcPts val="0"/>
              </a:spcAft>
              <a:buClr>
                <a:schemeClr val="lt1"/>
              </a:buClr>
              <a:buSzPts val="2400"/>
              <a:buFont typeface="Arial"/>
              <a:buChar char="•"/>
            </a:pPr>
            <a:r>
              <a:rPr lang="en-GB" sz="2400">
                <a:solidFill>
                  <a:schemeClr val="lt1"/>
                </a:solidFill>
                <a:latin typeface="Open Sans"/>
                <a:ea typeface="Open Sans"/>
                <a:cs typeface="Open Sans"/>
                <a:sym typeface="Open Sans"/>
              </a:rPr>
              <a:t>Gaming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50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10" presetSubtype="0">
                                  <p:stCondLst>
                                    <p:cond delay="50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394" name="Shape 394"/>
        <p:cNvGrpSpPr/>
        <p:nvPr/>
      </p:nvGrpSpPr>
      <p:grpSpPr>
        <a:xfrm>
          <a:off x="0" y="0"/>
          <a:ext cx="0" cy="0"/>
          <a:chOff x="0" y="0"/>
          <a:chExt cx="0" cy="0"/>
        </a:xfrm>
      </p:grpSpPr>
      <p:sp>
        <p:nvSpPr>
          <p:cNvPr id="395" name="Google Shape;395;p31"/>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396" name="Google Shape;396;p31"/>
          <p:cNvSpPr txBox="1"/>
          <p:nvPr/>
        </p:nvSpPr>
        <p:spPr>
          <a:xfrm>
            <a:off x="455802" y="1969886"/>
            <a:ext cx="5836710" cy="2109016"/>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76CCBD"/>
              </a:buClr>
              <a:buSzPts val="4400"/>
              <a:buFont typeface="Montserrat"/>
              <a:buNone/>
            </a:pPr>
            <a:r>
              <a:rPr b="1" lang="en-GB" sz="4400">
                <a:solidFill>
                  <a:srgbClr val="76CCBD"/>
                </a:solidFill>
                <a:latin typeface="Montserrat"/>
                <a:ea typeface="Montserrat"/>
                <a:cs typeface="Montserrat"/>
                <a:sym typeface="Montserrat"/>
              </a:rPr>
              <a:t>What can I do as a colleague?</a:t>
            </a:r>
            <a:endParaRPr b="1" sz="4400">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01" name="Shape 401"/>
        <p:cNvGrpSpPr/>
        <p:nvPr/>
      </p:nvGrpSpPr>
      <p:grpSpPr>
        <a:xfrm>
          <a:off x="0" y="0"/>
          <a:ext cx="0" cy="0"/>
          <a:chOff x="0" y="0"/>
          <a:chExt cx="0" cy="0"/>
        </a:xfrm>
      </p:grpSpPr>
      <p:sp>
        <p:nvSpPr>
          <p:cNvPr id="402" name="Google Shape;402;p32"/>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403" name="Google Shape;403;p32"/>
          <p:cNvGrpSpPr/>
          <p:nvPr/>
        </p:nvGrpSpPr>
        <p:grpSpPr>
          <a:xfrm>
            <a:off x="944880" y="2147096"/>
            <a:ext cx="2159852" cy="2069304"/>
            <a:chOff x="5108410" y="1700592"/>
            <a:chExt cx="416560" cy="416560"/>
          </a:xfrm>
        </p:grpSpPr>
        <p:sp>
          <p:nvSpPr>
            <p:cNvPr id="404" name="Google Shape;404;p32"/>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05" name="Google Shape;405;p32"/>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406" name="Google Shape;406;p32"/>
          <p:cNvSpPr txBox="1"/>
          <p:nvPr/>
        </p:nvSpPr>
        <p:spPr>
          <a:xfrm>
            <a:off x="3589398" y="1842920"/>
            <a:ext cx="6120548" cy="206210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(Supportive) Communication</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b="1" lang="en-GB" sz="2000">
                <a:solidFill>
                  <a:srgbClr val="FFFFFF"/>
                </a:solidFill>
                <a:latin typeface="Open Sans"/>
                <a:ea typeface="Open Sans"/>
                <a:cs typeface="Open Sans"/>
                <a:sym typeface="Open Sans"/>
              </a:rPr>
              <a:t>Is a two-side thing</a:t>
            </a:r>
            <a:endParaRPr/>
          </a:p>
          <a:p>
            <a:pPr indent="-342900" lvl="0" marL="342900" marR="0" rtl="0" algn="l">
              <a:spcBef>
                <a:spcPts val="0"/>
              </a:spcBef>
              <a:spcAft>
                <a:spcPts val="0"/>
              </a:spcAft>
              <a:buClr>
                <a:srgbClr val="FFFFFF"/>
              </a:buClr>
              <a:buSzPts val="2000"/>
              <a:buFont typeface="Arial"/>
              <a:buChar char="•"/>
            </a:pPr>
            <a:r>
              <a:rPr b="1" lang="en-GB" sz="2000">
                <a:solidFill>
                  <a:srgbClr val="FFFFFF"/>
                </a:solidFill>
                <a:latin typeface="Open Sans"/>
                <a:ea typeface="Open Sans"/>
                <a:cs typeface="Open Sans"/>
                <a:sym typeface="Open Sans"/>
              </a:rPr>
              <a:t>Can not only work if one person is communicating ”correctly”</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407" name="Google Shape;407;p32"/>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#1</a:t>
            </a:r>
            <a:endParaRPr b="1" sz="4000">
              <a:solidFill>
                <a:srgbClr val="5EB2A9"/>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12" name="Shape 412"/>
        <p:cNvGrpSpPr/>
        <p:nvPr/>
      </p:nvGrpSpPr>
      <p:grpSpPr>
        <a:xfrm>
          <a:off x="0" y="0"/>
          <a:ext cx="0" cy="0"/>
          <a:chOff x="0" y="0"/>
          <a:chExt cx="0" cy="0"/>
        </a:xfrm>
      </p:grpSpPr>
      <p:sp>
        <p:nvSpPr>
          <p:cNvPr id="413" name="Google Shape;413;p33"/>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414" name="Google Shape;414;p33"/>
          <p:cNvSpPr/>
          <p:nvPr/>
        </p:nvSpPr>
        <p:spPr>
          <a:xfrm>
            <a:off x="3936516" y="1255954"/>
            <a:ext cx="4346094" cy="4346092"/>
          </a:xfrm>
          <a:prstGeom prst="ellipse">
            <a:avLst/>
          </a:prstGeom>
          <a:noFill/>
          <a:ln cap="flat" cmpd="sng" w="12700">
            <a:solidFill>
              <a:schemeClr val="lt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15" name="Google Shape;415;p33"/>
          <p:cNvSpPr/>
          <p:nvPr/>
        </p:nvSpPr>
        <p:spPr>
          <a:xfrm>
            <a:off x="4871338" y="2224521"/>
            <a:ext cx="2477955" cy="2281787"/>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rgbClr val="FFFFFF"/>
                </a:solidFill>
                <a:latin typeface="Open Sans"/>
                <a:ea typeface="Open Sans"/>
                <a:cs typeface="Open Sans"/>
                <a:sym typeface="Open Sans"/>
              </a:rPr>
              <a:t>Possible Strategies</a:t>
            </a:r>
            <a:endParaRPr/>
          </a:p>
        </p:txBody>
      </p:sp>
      <p:sp>
        <p:nvSpPr>
          <p:cNvPr id="416" name="Google Shape;416;p33"/>
          <p:cNvSpPr/>
          <p:nvPr/>
        </p:nvSpPr>
        <p:spPr>
          <a:xfrm>
            <a:off x="7217700" y="4836960"/>
            <a:ext cx="701268" cy="701268"/>
          </a:xfrm>
          <a:prstGeom prst="ellipse">
            <a:avLst/>
          </a:prstGeom>
          <a:solidFill>
            <a:srgbClr val="3B8A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Open Sans"/>
              <a:ea typeface="Open Sans"/>
              <a:cs typeface="Open Sans"/>
              <a:sym typeface="Open Sans"/>
            </a:endParaRPr>
          </a:p>
        </p:txBody>
      </p:sp>
      <p:sp>
        <p:nvSpPr>
          <p:cNvPr id="417" name="Google Shape;417;p33"/>
          <p:cNvSpPr/>
          <p:nvPr/>
        </p:nvSpPr>
        <p:spPr>
          <a:xfrm>
            <a:off x="4459403" y="4836960"/>
            <a:ext cx="701268" cy="701268"/>
          </a:xfrm>
          <a:prstGeom prst="ellipse">
            <a:avLst/>
          </a:prstGeom>
          <a:solidFill>
            <a:srgbClr val="3B8A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Open Sans"/>
              <a:ea typeface="Open Sans"/>
              <a:cs typeface="Open Sans"/>
              <a:sym typeface="Open Sans"/>
            </a:endParaRPr>
          </a:p>
        </p:txBody>
      </p:sp>
      <p:sp>
        <p:nvSpPr>
          <p:cNvPr id="418" name="Google Shape;418;p33"/>
          <p:cNvSpPr/>
          <p:nvPr/>
        </p:nvSpPr>
        <p:spPr>
          <a:xfrm>
            <a:off x="7217700" y="1414038"/>
            <a:ext cx="701268" cy="701268"/>
          </a:xfrm>
          <a:prstGeom prst="ellipse">
            <a:avLst/>
          </a:prstGeom>
          <a:solidFill>
            <a:srgbClr val="3B8A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Open Sans"/>
              <a:ea typeface="Open Sans"/>
              <a:cs typeface="Open Sans"/>
              <a:sym typeface="Open Sans"/>
            </a:endParaRPr>
          </a:p>
        </p:txBody>
      </p:sp>
      <p:sp>
        <p:nvSpPr>
          <p:cNvPr id="419" name="Google Shape;419;p33"/>
          <p:cNvSpPr/>
          <p:nvPr/>
        </p:nvSpPr>
        <p:spPr>
          <a:xfrm>
            <a:off x="4390302" y="1401149"/>
            <a:ext cx="701268" cy="701268"/>
          </a:xfrm>
          <a:prstGeom prst="ellipse">
            <a:avLst/>
          </a:prstGeom>
          <a:solidFill>
            <a:srgbClr val="3B8A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Open Sans"/>
              <a:ea typeface="Open Sans"/>
              <a:cs typeface="Open Sans"/>
              <a:sym typeface="Open Sans"/>
            </a:endParaRPr>
          </a:p>
        </p:txBody>
      </p:sp>
      <p:sp>
        <p:nvSpPr>
          <p:cNvPr id="420" name="Google Shape;420;p33"/>
          <p:cNvSpPr/>
          <p:nvPr/>
        </p:nvSpPr>
        <p:spPr>
          <a:xfrm>
            <a:off x="4567486" y="1607246"/>
            <a:ext cx="338138" cy="338138"/>
          </a:xfrm>
          <a:custGeom>
            <a:rect b="b" l="l" r="r" t="t"/>
            <a:pathLst>
              <a:path extrusionOk="0" h="96" w="97">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21" name="Google Shape;421;p33"/>
          <p:cNvSpPr txBox="1"/>
          <p:nvPr/>
        </p:nvSpPr>
        <p:spPr>
          <a:xfrm>
            <a:off x="8022732" y="4969810"/>
            <a:ext cx="2297335" cy="435568"/>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000">
                <a:solidFill>
                  <a:schemeClr val="lt1"/>
                </a:solidFill>
                <a:latin typeface="Open Sans"/>
                <a:ea typeface="Open Sans"/>
                <a:cs typeface="Open Sans"/>
                <a:sym typeface="Open Sans"/>
              </a:rPr>
              <a:t>Empathy</a:t>
            </a:r>
            <a:endParaRPr sz="2400">
              <a:solidFill>
                <a:schemeClr val="lt1"/>
              </a:solidFill>
              <a:latin typeface="Open Sans"/>
              <a:ea typeface="Open Sans"/>
              <a:cs typeface="Open Sans"/>
              <a:sym typeface="Open Sans"/>
            </a:endParaRPr>
          </a:p>
        </p:txBody>
      </p:sp>
      <p:sp>
        <p:nvSpPr>
          <p:cNvPr id="422" name="Google Shape;422;p33"/>
          <p:cNvSpPr txBox="1"/>
          <p:nvPr/>
        </p:nvSpPr>
        <p:spPr>
          <a:xfrm>
            <a:off x="2255194" y="4965689"/>
            <a:ext cx="2297335" cy="804900"/>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000">
                <a:solidFill>
                  <a:schemeClr val="lt1"/>
                </a:solidFill>
                <a:latin typeface="Open Sans"/>
                <a:ea typeface="Open Sans"/>
                <a:cs typeface="Open Sans"/>
                <a:sym typeface="Open Sans"/>
              </a:rPr>
              <a:t>Non-Judgmental Attitude</a:t>
            </a:r>
            <a:endParaRPr sz="2000">
              <a:solidFill>
                <a:schemeClr val="lt1"/>
              </a:solidFill>
              <a:latin typeface="Open Sans"/>
              <a:ea typeface="Open Sans"/>
              <a:cs typeface="Open Sans"/>
              <a:sym typeface="Open Sans"/>
            </a:endParaRPr>
          </a:p>
        </p:txBody>
      </p:sp>
      <p:sp>
        <p:nvSpPr>
          <p:cNvPr id="423" name="Google Shape;423;p33"/>
          <p:cNvSpPr txBox="1"/>
          <p:nvPr/>
        </p:nvSpPr>
        <p:spPr>
          <a:xfrm>
            <a:off x="7767741" y="1519439"/>
            <a:ext cx="2297335" cy="435568"/>
          </a:xfrm>
          <a:prstGeom prst="rect">
            <a:avLst/>
          </a:prstGeom>
          <a:noFill/>
          <a:ln>
            <a:noFill/>
          </a:ln>
        </p:spPr>
        <p:txBody>
          <a:bodyPr anchorCtr="0" anchor="t" bIns="45700" lIns="0" spcFirstLastPara="1" rIns="0" wrap="square" tIns="45700">
            <a:spAutoFit/>
          </a:bodyPr>
          <a:lstStyle/>
          <a:p>
            <a:pPr indent="0" lvl="0" marL="0" marR="0" rtl="0" algn="r">
              <a:lnSpc>
                <a:spcPct val="120000"/>
              </a:lnSpc>
              <a:spcBef>
                <a:spcPts val="0"/>
              </a:spcBef>
              <a:spcAft>
                <a:spcPts val="0"/>
              </a:spcAft>
              <a:buNone/>
            </a:pPr>
            <a:r>
              <a:rPr b="1" lang="en-GB" sz="2000">
                <a:solidFill>
                  <a:schemeClr val="lt1"/>
                </a:solidFill>
                <a:latin typeface="Open Sans"/>
                <a:ea typeface="Open Sans"/>
                <a:cs typeface="Open Sans"/>
                <a:sym typeface="Open Sans"/>
              </a:rPr>
              <a:t>Active Listening</a:t>
            </a:r>
            <a:endParaRPr sz="2000">
              <a:solidFill>
                <a:schemeClr val="lt1"/>
              </a:solidFill>
              <a:latin typeface="Open Sans"/>
              <a:ea typeface="Open Sans"/>
              <a:cs typeface="Open Sans"/>
              <a:sym typeface="Open Sans"/>
            </a:endParaRPr>
          </a:p>
        </p:txBody>
      </p:sp>
      <p:sp>
        <p:nvSpPr>
          <p:cNvPr id="424" name="Google Shape;424;p33"/>
          <p:cNvSpPr txBox="1"/>
          <p:nvPr/>
        </p:nvSpPr>
        <p:spPr>
          <a:xfrm>
            <a:off x="1825433" y="1439611"/>
            <a:ext cx="2394774" cy="804900"/>
          </a:xfrm>
          <a:prstGeom prst="rect">
            <a:avLst/>
          </a:prstGeom>
          <a:noFill/>
          <a:ln>
            <a:noFill/>
          </a:ln>
        </p:spPr>
        <p:txBody>
          <a:bodyPr anchorCtr="0" anchor="t" bIns="45700" lIns="0" spcFirstLastPara="1" rIns="0" wrap="square" tIns="45700">
            <a:spAutoFit/>
          </a:bodyPr>
          <a:lstStyle/>
          <a:p>
            <a:pPr indent="0" lvl="0" marL="0" marR="0" rtl="0" algn="r">
              <a:lnSpc>
                <a:spcPct val="120000"/>
              </a:lnSpc>
              <a:spcBef>
                <a:spcPts val="0"/>
              </a:spcBef>
              <a:spcAft>
                <a:spcPts val="0"/>
              </a:spcAft>
              <a:buNone/>
            </a:pPr>
            <a:r>
              <a:rPr b="1" lang="en-GB" sz="2000">
                <a:solidFill>
                  <a:schemeClr val="lt1"/>
                </a:solidFill>
                <a:latin typeface="Open Sans"/>
                <a:ea typeface="Open Sans"/>
                <a:cs typeface="Open Sans"/>
                <a:sym typeface="Open Sans"/>
              </a:rPr>
              <a:t>Setting Boundaries</a:t>
            </a:r>
            <a:endParaRPr sz="2000">
              <a:solidFill>
                <a:schemeClr val="lt1"/>
              </a:solidFill>
              <a:latin typeface="Open Sans"/>
              <a:ea typeface="Open Sans"/>
              <a:cs typeface="Open Sans"/>
              <a:sym typeface="Open Sans"/>
            </a:endParaRPr>
          </a:p>
        </p:txBody>
      </p:sp>
      <p:sp>
        <p:nvSpPr>
          <p:cNvPr id="425" name="Google Shape;425;p33"/>
          <p:cNvSpPr txBox="1"/>
          <p:nvPr/>
        </p:nvSpPr>
        <p:spPr>
          <a:xfrm>
            <a:off x="102722" y="275621"/>
            <a:ext cx="4187371" cy="1783443"/>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76CCBD"/>
              </a:buClr>
              <a:buSzPts val="4400"/>
              <a:buFont typeface="Montserrat"/>
              <a:buNone/>
            </a:pPr>
            <a:r>
              <a:rPr b="1" lang="en-GB" sz="4400">
                <a:solidFill>
                  <a:srgbClr val="76CCBD"/>
                </a:solidFill>
                <a:latin typeface="Montserrat"/>
                <a:ea typeface="Montserrat"/>
                <a:cs typeface="Montserrat"/>
                <a:sym typeface="Montserrat"/>
              </a:rPr>
              <a:t>Idea </a:t>
            </a:r>
            <a:r>
              <a:rPr b="1" lang="en-GB" sz="4400">
                <a:solidFill>
                  <a:schemeClr val="lt1"/>
                </a:solidFill>
                <a:latin typeface="Montserrat"/>
                <a:ea typeface="Montserrat"/>
                <a:cs typeface="Montserrat"/>
                <a:sym typeface="Montserrat"/>
              </a:rPr>
              <a:t>#1</a:t>
            </a:r>
            <a:endParaRPr/>
          </a:p>
        </p:txBody>
      </p:sp>
      <p:sp>
        <p:nvSpPr>
          <p:cNvPr id="426" name="Google Shape;426;p33"/>
          <p:cNvSpPr txBox="1"/>
          <p:nvPr/>
        </p:nvSpPr>
        <p:spPr>
          <a:xfrm>
            <a:off x="3380963" y="275265"/>
            <a:ext cx="6120548" cy="113877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Supportive Communication</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427" name="Google Shape;427;p33"/>
          <p:cNvSpPr/>
          <p:nvPr/>
        </p:nvSpPr>
        <p:spPr>
          <a:xfrm>
            <a:off x="4615120" y="5032855"/>
            <a:ext cx="338138" cy="338138"/>
          </a:xfrm>
          <a:custGeom>
            <a:rect b="b" l="l" r="r" t="t"/>
            <a:pathLst>
              <a:path extrusionOk="0" h="96" w="97">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28" name="Google Shape;428;p33"/>
          <p:cNvSpPr/>
          <p:nvPr/>
        </p:nvSpPr>
        <p:spPr>
          <a:xfrm>
            <a:off x="7399265" y="5035317"/>
            <a:ext cx="338138" cy="338138"/>
          </a:xfrm>
          <a:custGeom>
            <a:rect b="b" l="l" r="r" t="t"/>
            <a:pathLst>
              <a:path extrusionOk="0" h="96" w="97">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29" name="Google Shape;429;p33"/>
          <p:cNvSpPr/>
          <p:nvPr/>
        </p:nvSpPr>
        <p:spPr>
          <a:xfrm>
            <a:off x="7420129" y="1616869"/>
            <a:ext cx="338138" cy="338138"/>
          </a:xfrm>
          <a:custGeom>
            <a:rect b="b" l="l" r="r" t="t"/>
            <a:pathLst>
              <a:path extrusionOk="0" h="96" w="97">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descr="Me: I'm not judgemental Also me: - iFunny Brazil" id="430" name="Google Shape;430;p33"/>
          <p:cNvPicPr preferRelativeResize="0"/>
          <p:nvPr/>
        </p:nvPicPr>
        <p:blipFill rotWithShape="1">
          <a:blip r:embed="rId3">
            <a:alphaModFix/>
          </a:blip>
          <a:srcRect b="3002" l="0" r="1141" t="0"/>
          <a:stretch/>
        </p:blipFill>
        <p:spPr>
          <a:xfrm>
            <a:off x="339234" y="2283582"/>
            <a:ext cx="2683586" cy="26821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35" name="Shape 435"/>
        <p:cNvGrpSpPr/>
        <p:nvPr/>
      </p:nvGrpSpPr>
      <p:grpSpPr>
        <a:xfrm>
          <a:off x="0" y="0"/>
          <a:ext cx="0" cy="0"/>
          <a:chOff x="0" y="0"/>
          <a:chExt cx="0" cy="0"/>
        </a:xfrm>
      </p:grpSpPr>
      <p:sp>
        <p:nvSpPr>
          <p:cNvPr id="436" name="Google Shape;436;p34"/>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grpSp>
        <p:nvGrpSpPr>
          <p:cNvPr id="437" name="Google Shape;437;p34"/>
          <p:cNvGrpSpPr/>
          <p:nvPr/>
        </p:nvGrpSpPr>
        <p:grpSpPr>
          <a:xfrm>
            <a:off x="944880" y="2147096"/>
            <a:ext cx="2159852" cy="2069304"/>
            <a:chOff x="5108410" y="1700592"/>
            <a:chExt cx="416560" cy="416560"/>
          </a:xfrm>
        </p:grpSpPr>
        <p:sp>
          <p:nvSpPr>
            <p:cNvPr id="438" name="Google Shape;438;p34"/>
            <p:cNvSpPr/>
            <p:nvPr/>
          </p:nvSpPr>
          <p:spPr>
            <a:xfrm>
              <a:off x="5108410" y="1700592"/>
              <a:ext cx="416560" cy="416560"/>
            </a:xfrm>
            <a:prstGeom prst="ellipse">
              <a:avLst/>
            </a:prstGeom>
            <a:solidFill>
              <a:srgbClr val="5EB2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39" name="Google Shape;439;p34"/>
            <p:cNvSpPr/>
            <p:nvPr/>
          </p:nvSpPr>
          <p:spPr>
            <a:xfrm>
              <a:off x="5213922" y="1846848"/>
              <a:ext cx="203466" cy="138726"/>
            </a:xfrm>
            <a:custGeom>
              <a:rect b="b" l="l" r="r" t="t"/>
              <a:pathLst>
                <a:path extrusionOk="0" h="21600" w="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grpSp>
      <p:sp>
        <p:nvSpPr>
          <p:cNvPr id="440" name="Google Shape;440;p34"/>
          <p:cNvSpPr txBox="1"/>
          <p:nvPr/>
        </p:nvSpPr>
        <p:spPr>
          <a:xfrm>
            <a:off x="3651809" y="2147096"/>
            <a:ext cx="6120548" cy="1754326"/>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GB" sz="2800">
                <a:solidFill>
                  <a:srgbClr val="5EB2A9"/>
                </a:solidFill>
                <a:latin typeface="Open Sans"/>
                <a:ea typeface="Open Sans"/>
                <a:cs typeface="Open Sans"/>
                <a:sym typeface="Open Sans"/>
              </a:rPr>
              <a:t>Safe Space at work</a:t>
            </a:r>
            <a:endParaRPr/>
          </a:p>
          <a:p>
            <a:pPr indent="0" lvl="0" marL="0" marR="0" rtl="0" algn="l">
              <a:spcBef>
                <a:spcPts val="0"/>
              </a:spcBef>
              <a:spcAft>
                <a:spcPts val="0"/>
              </a:spcAft>
              <a:buNone/>
            </a:pPr>
            <a:r>
              <a:t/>
            </a:r>
            <a:endParaRPr b="1" sz="2000">
              <a:solidFill>
                <a:srgbClr val="585858"/>
              </a:solidFill>
              <a:latin typeface="Open Sans"/>
              <a:ea typeface="Open Sans"/>
              <a:cs typeface="Open Sans"/>
              <a:sym typeface="Open Sans"/>
            </a:endParaRPr>
          </a:p>
          <a:p>
            <a:pPr indent="-342900" lvl="0" marL="342900" marR="0" rtl="0" algn="l">
              <a:spcBef>
                <a:spcPts val="0"/>
              </a:spcBef>
              <a:spcAft>
                <a:spcPts val="0"/>
              </a:spcAft>
              <a:buClr>
                <a:srgbClr val="FFFFFF"/>
              </a:buClr>
              <a:buSzPts val="2000"/>
              <a:buFont typeface="Arial"/>
              <a:buChar char="•"/>
            </a:pPr>
            <a:r>
              <a:rPr lang="en-GB" sz="2000">
                <a:solidFill>
                  <a:srgbClr val="FFFFFF"/>
                </a:solidFill>
                <a:latin typeface="Open Sans"/>
                <a:ea typeface="Open Sans"/>
                <a:cs typeface="Open Sans"/>
                <a:sym typeface="Open Sans"/>
              </a:rPr>
              <a:t>Has numerous positive impacts on employees and overall organizational benefit</a:t>
            </a:r>
            <a:endParaRPr/>
          </a:p>
          <a:p>
            <a:pPr indent="-215900" lvl="0" marL="342900" marR="0" rtl="0" algn="l">
              <a:spcBef>
                <a:spcPts val="0"/>
              </a:spcBef>
              <a:spcAft>
                <a:spcPts val="0"/>
              </a:spcAft>
              <a:buClr>
                <a:schemeClr val="lt1"/>
              </a:buClr>
              <a:buSzPts val="2000"/>
              <a:buFont typeface="Arial"/>
              <a:buNone/>
            </a:pPr>
            <a:r>
              <a:t/>
            </a:r>
            <a:endParaRPr b="1" sz="2000">
              <a:solidFill>
                <a:srgbClr val="FFFFFF"/>
              </a:solidFill>
              <a:latin typeface="Open Sans"/>
              <a:ea typeface="Open Sans"/>
              <a:cs typeface="Open Sans"/>
              <a:sym typeface="Open Sans"/>
            </a:endParaRPr>
          </a:p>
        </p:txBody>
      </p:sp>
      <p:sp>
        <p:nvSpPr>
          <p:cNvPr id="441" name="Google Shape;441;p34"/>
          <p:cNvSpPr txBox="1"/>
          <p:nvPr/>
        </p:nvSpPr>
        <p:spPr>
          <a:xfrm>
            <a:off x="208343" y="201439"/>
            <a:ext cx="609442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rgbClr val="76CCBD"/>
                </a:solidFill>
                <a:latin typeface="Open Sans"/>
                <a:ea typeface="Open Sans"/>
                <a:cs typeface="Open Sans"/>
                <a:sym typeface="Open Sans"/>
              </a:rPr>
              <a:t>Idea </a:t>
            </a:r>
            <a:r>
              <a:rPr lang="en-GB" sz="4000">
                <a:solidFill>
                  <a:schemeClr val="lt1"/>
                </a:solidFill>
                <a:latin typeface="Open Sans"/>
                <a:ea typeface="Open Sans"/>
                <a:cs typeface="Open Sans"/>
                <a:sym typeface="Open Sans"/>
              </a:rPr>
              <a:t>#2</a:t>
            </a:r>
            <a:endParaRPr b="1" sz="4000">
              <a:solidFill>
                <a:srgbClr val="5EB2A9"/>
              </a:solidFill>
              <a:latin typeface="Open Sans"/>
              <a:ea typeface="Open Sans"/>
              <a:cs typeface="Open Sans"/>
              <a:sym typeface="Open Sans"/>
            </a:endParaRPr>
          </a:p>
        </p:txBody>
      </p:sp>
      <p:pic>
        <p:nvPicPr>
          <p:cNvPr descr="Productive Safe Spaces At Work" id="442" name="Google Shape;442;p34"/>
          <p:cNvPicPr preferRelativeResize="0"/>
          <p:nvPr/>
        </p:nvPicPr>
        <p:blipFill rotWithShape="1">
          <a:blip r:embed="rId3">
            <a:alphaModFix/>
          </a:blip>
          <a:srcRect b="0" l="0" r="0" t="0"/>
          <a:stretch/>
        </p:blipFill>
        <p:spPr>
          <a:xfrm>
            <a:off x="8261786" y="235483"/>
            <a:ext cx="2751654" cy="144461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47" name="Shape 447"/>
        <p:cNvGrpSpPr/>
        <p:nvPr/>
      </p:nvGrpSpPr>
      <p:grpSpPr>
        <a:xfrm>
          <a:off x="0" y="0"/>
          <a:ext cx="0" cy="0"/>
          <a:chOff x="0" y="0"/>
          <a:chExt cx="0" cy="0"/>
        </a:xfrm>
      </p:grpSpPr>
      <p:sp>
        <p:nvSpPr>
          <p:cNvPr id="448" name="Google Shape;448;p35"/>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449" name="Google Shape;449;p35"/>
          <p:cNvSpPr txBox="1"/>
          <p:nvPr/>
        </p:nvSpPr>
        <p:spPr>
          <a:xfrm>
            <a:off x="455802" y="1969886"/>
            <a:ext cx="5836710" cy="2109016"/>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76CCBD"/>
              </a:buClr>
              <a:buSzPts val="4400"/>
              <a:buFont typeface="Montserrat"/>
              <a:buNone/>
            </a:pPr>
            <a:r>
              <a:rPr b="1" lang="en-GB" sz="4400">
                <a:solidFill>
                  <a:srgbClr val="76CCBD"/>
                </a:solidFill>
                <a:latin typeface="Montserrat"/>
                <a:ea typeface="Montserrat"/>
                <a:cs typeface="Montserrat"/>
                <a:sym typeface="Montserrat"/>
              </a:rPr>
              <a:t>What can I do as an employer?</a:t>
            </a:r>
            <a:endParaRPr b="1" sz="4400">
              <a:solidFill>
                <a:schemeClr val="lt1"/>
              </a:solidFill>
              <a:latin typeface="Montserrat"/>
              <a:ea typeface="Montserrat"/>
              <a:cs typeface="Montserrat"/>
              <a:sym typeface="Montserrat"/>
            </a:endParaRPr>
          </a:p>
        </p:txBody>
      </p:sp>
      <p:sp>
        <p:nvSpPr>
          <p:cNvPr id="450" name="Google Shape;450;p35"/>
          <p:cNvSpPr txBox="1"/>
          <p:nvPr/>
        </p:nvSpPr>
        <p:spPr>
          <a:xfrm>
            <a:off x="455802" y="1969886"/>
            <a:ext cx="5836710" cy="2109016"/>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76CCBD"/>
              </a:buClr>
              <a:buSzPts val="4400"/>
              <a:buFont typeface="Montserrat"/>
              <a:buNone/>
            </a:pPr>
            <a:r>
              <a:rPr b="1" lang="en-GB" sz="4400">
                <a:solidFill>
                  <a:srgbClr val="76CCBD"/>
                </a:solidFill>
                <a:latin typeface="Montserrat"/>
                <a:ea typeface="Montserrat"/>
                <a:cs typeface="Montserrat"/>
                <a:sym typeface="Montserrat"/>
              </a:rPr>
              <a:t>What can I do as a colleague?</a:t>
            </a:r>
            <a:endParaRPr b="1" sz="44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50"/>
                                        </p:tgtEl>
                                      </p:cBhvr>
                                    </p:animEffect>
                                    <p:set>
                                      <p:cBhvr>
                                        <p:cTn dur="1" fill="hold">
                                          <p:stCondLst>
                                            <p:cond delay="1000"/>
                                          </p:stCondLst>
                                        </p:cTn>
                                        <p:tgtEl>
                                          <p:spTgt spid="45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55" name="Shape 455"/>
        <p:cNvGrpSpPr/>
        <p:nvPr/>
      </p:nvGrpSpPr>
      <p:grpSpPr>
        <a:xfrm>
          <a:off x="0" y="0"/>
          <a:ext cx="0" cy="0"/>
          <a:chOff x="0" y="0"/>
          <a:chExt cx="0" cy="0"/>
        </a:xfrm>
      </p:grpSpPr>
      <p:sp>
        <p:nvSpPr>
          <p:cNvPr id="456" name="Google Shape;456;p36"/>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457" name="Google Shape;457;p36"/>
          <p:cNvSpPr/>
          <p:nvPr/>
        </p:nvSpPr>
        <p:spPr>
          <a:xfrm>
            <a:off x="4576493" y="1725975"/>
            <a:ext cx="451877" cy="451877"/>
          </a:xfrm>
          <a:custGeom>
            <a:rect b="b" l="l" r="r" t="t"/>
            <a:pathLst>
              <a:path extrusionOk="0" h="21600" w="2160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458" name="Google Shape;458;p36"/>
          <p:cNvSpPr/>
          <p:nvPr/>
        </p:nvSpPr>
        <p:spPr>
          <a:xfrm>
            <a:off x="4576493" y="3216705"/>
            <a:ext cx="451877" cy="451877"/>
          </a:xfrm>
          <a:custGeom>
            <a:rect b="b" l="l" r="r" t="t"/>
            <a:pathLst>
              <a:path extrusionOk="0" h="21600" w="2160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sp>
        <p:nvSpPr>
          <p:cNvPr id="459" name="Google Shape;459;p36"/>
          <p:cNvSpPr/>
          <p:nvPr/>
        </p:nvSpPr>
        <p:spPr>
          <a:xfrm>
            <a:off x="8316094" y="1725975"/>
            <a:ext cx="451877" cy="451877"/>
          </a:xfrm>
          <a:custGeom>
            <a:rect b="b" l="l" r="r" t="t"/>
            <a:pathLst>
              <a:path extrusionOk="0" h="21600" w="2160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sp>
        <p:nvSpPr>
          <p:cNvPr id="460" name="Google Shape;460;p36"/>
          <p:cNvSpPr/>
          <p:nvPr/>
        </p:nvSpPr>
        <p:spPr>
          <a:xfrm>
            <a:off x="8315481" y="3216705"/>
            <a:ext cx="451877" cy="410797"/>
          </a:xfrm>
          <a:custGeom>
            <a:rect b="b" l="l" r="r" t="t"/>
            <a:pathLst>
              <a:path extrusionOk="0" h="21600" w="2160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sp>
        <p:nvSpPr>
          <p:cNvPr id="461" name="Google Shape;461;p36"/>
          <p:cNvSpPr/>
          <p:nvPr/>
        </p:nvSpPr>
        <p:spPr>
          <a:xfrm>
            <a:off x="6720150" y="4740219"/>
            <a:ext cx="410797" cy="451877"/>
          </a:xfrm>
          <a:custGeom>
            <a:rect b="b" l="l" r="r" t="t"/>
            <a:pathLst>
              <a:path extrusionOk="0" h="21600" w="2160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p:txBody>
      </p:sp>
      <p:sp>
        <p:nvSpPr>
          <p:cNvPr id="462" name="Google Shape;462;p36"/>
          <p:cNvSpPr txBox="1"/>
          <p:nvPr/>
        </p:nvSpPr>
        <p:spPr>
          <a:xfrm>
            <a:off x="5373687" y="1525206"/>
            <a:ext cx="2832764" cy="1066061"/>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1800">
                <a:solidFill>
                  <a:schemeClr val="lt1"/>
                </a:solidFill>
                <a:latin typeface="Open Sans"/>
                <a:ea typeface="Open Sans"/>
                <a:cs typeface="Open Sans"/>
                <a:sym typeface="Open Sans"/>
              </a:rPr>
              <a:t>It is not necessary to have an extern involved in my opinion</a:t>
            </a:r>
            <a:endParaRPr sz="1800">
              <a:solidFill>
                <a:schemeClr val="lt1"/>
              </a:solidFill>
              <a:latin typeface="Open Sans"/>
              <a:ea typeface="Open Sans"/>
              <a:cs typeface="Open Sans"/>
              <a:sym typeface="Open Sans"/>
            </a:endParaRPr>
          </a:p>
        </p:txBody>
      </p:sp>
      <p:sp>
        <p:nvSpPr>
          <p:cNvPr id="463" name="Google Shape;463;p36"/>
          <p:cNvSpPr txBox="1"/>
          <p:nvPr/>
        </p:nvSpPr>
        <p:spPr>
          <a:xfrm>
            <a:off x="5336409" y="2928272"/>
            <a:ext cx="2832764" cy="1066061"/>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1800">
                <a:solidFill>
                  <a:schemeClr val="lt1"/>
                </a:solidFill>
                <a:latin typeface="Open Sans"/>
                <a:ea typeface="Open Sans"/>
                <a:cs typeface="Open Sans"/>
                <a:sym typeface="Open Sans"/>
              </a:rPr>
              <a:t>Providing emergency plans and (a) person(s) responsibility for it</a:t>
            </a:r>
            <a:endParaRPr sz="1800">
              <a:solidFill>
                <a:schemeClr val="lt1"/>
              </a:solidFill>
              <a:latin typeface="Open Sans"/>
              <a:ea typeface="Open Sans"/>
              <a:cs typeface="Open Sans"/>
              <a:sym typeface="Open Sans"/>
            </a:endParaRPr>
          </a:p>
        </p:txBody>
      </p:sp>
      <p:sp>
        <p:nvSpPr>
          <p:cNvPr id="464" name="Google Shape;464;p36"/>
          <p:cNvSpPr txBox="1"/>
          <p:nvPr/>
        </p:nvSpPr>
        <p:spPr>
          <a:xfrm>
            <a:off x="7308284" y="4599132"/>
            <a:ext cx="2493275" cy="733662"/>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1800">
                <a:solidFill>
                  <a:schemeClr val="lt1"/>
                </a:solidFill>
                <a:latin typeface="Open Sans"/>
                <a:ea typeface="Open Sans"/>
                <a:cs typeface="Open Sans"/>
                <a:sym typeface="Open Sans"/>
              </a:rPr>
              <a:t>Evaluate the Status Quo</a:t>
            </a:r>
            <a:endParaRPr sz="1100">
              <a:solidFill>
                <a:schemeClr val="lt1"/>
              </a:solidFill>
              <a:latin typeface="Open Sans"/>
              <a:ea typeface="Open Sans"/>
              <a:cs typeface="Open Sans"/>
              <a:sym typeface="Open Sans"/>
            </a:endParaRPr>
          </a:p>
        </p:txBody>
      </p:sp>
      <p:sp>
        <p:nvSpPr>
          <p:cNvPr id="465" name="Google Shape;465;p36"/>
          <p:cNvSpPr txBox="1"/>
          <p:nvPr/>
        </p:nvSpPr>
        <p:spPr>
          <a:xfrm>
            <a:off x="9132665" y="1725645"/>
            <a:ext cx="2297335" cy="401264"/>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1800">
                <a:solidFill>
                  <a:schemeClr val="lt1"/>
                </a:solidFill>
                <a:latin typeface="Open Sans"/>
                <a:ea typeface="Open Sans"/>
                <a:cs typeface="Open Sans"/>
                <a:sym typeface="Open Sans"/>
              </a:rPr>
              <a:t>Company Values</a:t>
            </a:r>
            <a:endParaRPr sz="1100">
              <a:solidFill>
                <a:schemeClr val="lt1"/>
              </a:solidFill>
              <a:latin typeface="Open Sans"/>
              <a:ea typeface="Open Sans"/>
              <a:cs typeface="Open Sans"/>
              <a:sym typeface="Open Sans"/>
            </a:endParaRPr>
          </a:p>
        </p:txBody>
      </p:sp>
      <p:sp>
        <p:nvSpPr>
          <p:cNvPr id="466" name="Google Shape;466;p36"/>
          <p:cNvSpPr txBox="1"/>
          <p:nvPr/>
        </p:nvSpPr>
        <p:spPr>
          <a:xfrm>
            <a:off x="9132665" y="3218159"/>
            <a:ext cx="2297335" cy="733662"/>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1800">
                <a:solidFill>
                  <a:schemeClr val="lt1"/>
                </a:solidFill>
                <a:latin typeface="Open Sans"/>
                <a:ea typeface="Open Sans"/>
                <a:cs typeface="Open Sans"/>
                <a:sym typeface="Open Sans"/>
              </a:rPr>
              <a:t>Supporting Work-Life Balance</a:t>
            </a:r>
            <a:endParaRPr sz="1100">
              <a:solidFill>
                <a:schemeClr val="lt1"/>
              </a:solidFill>
              <a:latin typeface="Open Sans"/>
              <a:ea typeface="Open Sans"/>
              <a:cs typeface="Open Sans"/>
              <a:sym typeface="Open Sans"/>
            </a:endParaRPr>
          </a:p>
        </p:txBody>
      </p:sp>
      <p:pic>
        <p:nvPicPr>
          <p:cNvPr descr="DiveThru" id="467" name="Google Shape;467;p36"/>
          <p:cNvPicPr preferRelativeResize="0"/>
          <p:nvPr/>
        </p:nvPicPr>
        <p:blipFill rotWithShape="1">
          <a:blip r:embed="rId3">
            <a:alphaModFix/>
          </a:blip>
          <a:srcRect b="0" l="0" r="0" t="0"/>
          <a:stretch/>
        </p:blipFill>
        <p:spPr>
          <a:xfrm>
            <a:off x="86472" y="3216705"/>
            <a:ext cx="3550608" cy="35506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72" name="Shape 472"/>
        <p:cNvGrpSpPr/>
        <p:nvPr/>
      </p:nvGrpSpPr>
      <p:grpSpPr>
        <a:xfrm>
          <a:off x="0" y="0"/>
          <a:ext cx="0" cy="0"/>
          <a:chOff x="0" y="0"/>
          <a:chExt cx="0" cy="0"/>
        </a:xfrm>
      </p:grpSpPr>
      <p:sp>
        <p:nvSpPr>
          <p:cNvPr id="473" name="Google Shape;473;p37"/>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474" name="Google Shape;474;p37"/>
          <p:cNvSpPr/>
          <p:nvPr/>
        </p:nvSpPr>
        <p:spPr>
          <a:xfrm>
            <a:off x="3247506" y="1838015"/>
            <a:ext cx="1454727" cy="383957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rgbClr val="004857"/>
                </a:solidFill>
                <a:latin typeface="Open Sans"/>
                <a:ea typeface="Open Sans"/>
                <a:cs typeface="Open Sans"/>
                <a:sym typeface="Open Sans"/>
              </a:rPr>
              <a:t>Employer</a:t>
            </a:r>
            <a:endParaRPr/>
          </a:p>
        </p:txBody>
      </p:sp>
      <p:sp>
        <p:nvSpPr>
          <p:cNvPr id="475" name="Google Shape;475;p37"/>
          <p:cNvSpPr/>
          <p:nvPr/>
        </p:nvSpPr>
        <p:spPr>
          <a:xfrm>
            <a:off x="4965470" y="1838016"/>
            <a:ext cx="1543395" cy="38395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rgbClr val="004857"/>
                </a:solidFill>
                <a:latin typeface="Open Sans"/>
                <a:ea typeface="Open Sans"/>
                <a:cs typeface="Open Sans"/>
                <a:sym typeface="Open Sans"/>
              </a:rPr>
              <a:t>Colleauges</a:t>
            </a:r>
            <a:endParaRPr sz="1800">
              <a:solidFill>
                <a:srgbClr val="004857"/>
              </a:solidFill>
              <a:latin typeface="Open Sans"/>
              <a:ea typeface="Open Sans"/>
              <a:cs typeface="Open Sans"/>
              <a:sym typeface="Open Sans"/>
            </a:endParaRPr>
          </a:p>
        </p:txBody>
      </p:sp>
      <p:sp>
        <p:nvSpPr>
          <p:cNvPr id="476" name="Google Shape;476;p37"/>
          <p:cNvSpPr/>
          <p:nvPr/>
        </p:nvSpPr>
        <p:spPr>
          <a:xfrm>
            <a:off x="6772102" y="1838015"/>
            <a:ext cx="1543395" cy="38395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rgbClr val="004857"/>
                </a:solidFill>
                <a:latin typeface="Open Sans"/>
                <a:ea typeface="Open Sans"/>
                <a:cs typeface="Open Sans"/>
                <a:sym typeface="Open Sans"/>
              </a:rPr>
              <a:t>Myself</a:t>
            </a:r>
            <a:endParaRPr sz="1800">
              <a:solidFill>
                <a:srgbClr val="004857"/>
              </a:solidFill>
              <a:latin typeface="Open Sans"/>
              <a:ea typeface="Open Sans"/>
              <a:cs typeface="Open Sans"/>
              <a:sym typeface="Open Sans"/>
            </a:endParaRPr>
          </a:p>
        </p:txBody>
      </p:sp>
      <p:sp>
        <p:nvSpPr>
          <p:cNvPr id="477" name="Google Shape;477;p37"/>
          <p:cNvSpPr/>
          <p:nvPr/>
        </p:nvSpPr>
        <p:spPr>
          <a:xfrm>
            <a:off x="2911532" y="573579"/>
            <a:ext cx="5651270" cy="1213658"/>
          </a:xfrm>
          <a:prstGeom prst="triangle">
            <a:avLst>
              <a:gd fmla="val 5014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000">
                <a:solidFill>
                  <a:srgbClr val="004857"/>
                </a:solidFill>
                <a:latin typeface="Open Sans"/>
                <a:ea typeface="Open Sans"/>
                <a:cs typeface="Open Sans"/>
                <a:sym typeface="Open Sans"/>
              </a:rPr>
              <a:t>Well beeing at work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0" st="0"/>
                                            </p:txEl>
                                          </p:spTgt>
                                        </p:tgtEl>
                                        <p:attrNameLst>
                                          <p:attrName>style.visibility</p:attrName>
                                        </p:attrNameLst>
                                      </p:cBhvr>
                                      <p:to>
                                        <p:strVal val="visible"/>
                                      </p:to>
                                    </p:set>
                                    <p:animEffect filter="fade" transition="in">
                                      <p:cBhvr>
                                        <p:cTn dur="1000"/>
                                        <p:tgtEl>
                                          <p:spTgt spid="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xEl>
                                              <p:pRg end="0" st="0"/>
                                            </p:txEl>
                                          </p:spTgt>
                                        </p:tgtEl>
                                        <p:attrNameLst>
                                          <p:attrName>style.visibility</p:attrName>
                                        </p:attrNameLst>
                                      </p:cBhvr>
                                      <p:to>
                                        <p:strVal val="visible"/>
                                      </p:to>
                                    </p:set>
                                    <p:animEffect filter="fade" transition="in">
                                      <p:cBhvr>
                                        <p:cTn dur="1000"/>
                                        <p:tgtEl>
                                          <p:spTgt spid="4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0" st="0"/>
                                            </p:txEl>
                                          </p:spTgt>
                                        </p:tgtEl>
                                        <p:attrNameLst>
                                          <p:attrName>style.visibility</p:attrName>
                                        </p:attrNameLst>
                                      </p:cBhvr>
                                      <p:to>
                                        <p:strVal val="visible"/>
                                      </p:to>
                                    </p:set>
                                    <p:animEffect filter="fade" transition="in">
                                      <p:cBhvr>
                                        <p:cTn dur="1000"/>
                                        <p:tgtEl>
                                          <p:spTgt spid="47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82" name="Shape 482"/>
        <p:cNvGrpSpPr/>
        <p:nvPr/>
      </p:nvGrpSpPr>
      <p:grpSpPr>
        <a:xfrm>
          <a:off x="0" y="0"/>
          <a:ext cx="0" cy="0"/>
          <a:chOff x="0" y="0"/>
          <a:chExt cx="0" cy="0"/>
        </a:xfrm>
      </p:grpSpPr>
      <p:sp>
        <p:nvSpPr>
          <p:cNvPr id="483" name="Google Shape;483;p38"/>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pic>
        <p:nvPicPr>
          <p:cNvPr descr="A blue background with white text&#10;&#10;Description automatically generated" id="484" name="Google Shape;484;p38"/>
          <p:cNvPicPr preferRelativeResize="0"/>
          <p:nvPr/>
        </p:nvPicPr>
        <p:blipFill rotWithShape="1">
          <a:blip r:embed="rId3">
            <a:alphaModFix/>
          </a:blip>
          <a:srcRect b="0" l="0" r="0" t="0"/>
          <a:stretch/>
        </p:blipFill>
        <p:spPr>
          <a:xfrm>
            <a:off x="2978476" y="424507"/>
            <a:ext cx="6071255" cy="60089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89" name="Shape 489"/>
        <p:cNvGrpSpPr/>
        <p:nvPr/>
      </p:nvGrpSpPr>
      <p:grpSpPr>
        <a:xfrm>
          <a:off x="0" y="0"/>
          <a:ext cx="0" cy="0"/>
          <a:chOff x="0" y="0"/>
          <a:chExt cx="0" cy="0"/>
        </a:xfrm>
      </p:grpSpPr>
      <p:sp>
        <p:nvSpPr>
          <p:cNvPr id="490" name="Google Shape;490;p39"/>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491" name="Google Shape;491;p39"/>
          <p:cNvSpPr txBox="1"/>
          <p:nvPr/>
        </p:nvSpPr>
        <p:spPr>
          <a:xfrm>
            <a:off x="736884" y="2163036"/>
            <a:ext cx="10962071" cy="5210523"/>
          </a:xfrm>
          <a:prstGeom prst="rect">
            <a:avLst/>
          </a:prstGeom>
          <a:noFill/>
          <a:ln>
            <a:noFill/>
          </a:ln>
        </p:spPr>
        <p:txBody>
          <a:bodyPr anchorCtr="0" anchor="t" bIns="0" lIns="0" spcFirstLastPara="1" rIns="0" wrap="square" tIns="192000">
            <a:noAutofit/>
          </a:bodyPr>
          <a:lstStyle/>
          <a:p>
            <a:pPr indent="0" lvl="0" marL="0" marR="0" rtl="0" algn="l">
              <a:lnSpc>
                <a:spcPct val="75000"/>
              </a:lnSpc>
              <a:spcBef>
                <a:spcPts val="0"/>
              </a:spcBef>
              <a:spcAft>
                <a:spcPts val="0"/>
              </a:spcAft>
              <a:buClr>
                <a:srgbClr val="5EB2A9"/>
              </a:buClr>
              <a:buSzPts val="4000"/>
              <a:buFont typeface="Montserrat"/>
              <a:buNone/>
            </a:pPr>
            <a:r>
              <a:rPr b="1" lang="en-GB" sz="4000">
                <a:solidFill>
                  <a:srgbClr val="5EB2A9"/>
                </a:solidFill>
                <a:latin typeface="Montserrat"/>
                <a:ea typeface="Montserrat"/>
                <a:cs typeface="Montserrat"/>
                <a:sym typeface="Montserrat"/>
              </a:rPr>
              <a:t>Thank you </a:t>
            </a:r>
            <a:r>
              <a:rPr b="1" lang="en-GB" sz="4000">
                <a:solidFill>
                  <a:schemeClr val="lt1"/>
                </a:solidFill>
                <a:latin typeface="Montserrat"/>
                <a:ea typeface="Montserrat"/>
                <a:cs typeface="Montserrat"/>
                <a:sym typeface="Montserrat"/>
              </a:rPr>
              <a:t>for</a:t>
            </a:r>
            <a:endParaRPr/>
          </a:p>
          <a:p>
            <a:pPr indent="0" lvl="0" marL="0" marR="0" rtl="0" algn="l">
              <a:lnSpc>
                <a:spcPct val="75000"/>
              </a:lnSpc>
              <a:spcBef>
                <a:spcPts val="0"/>
              </a:spcBef>
              <a:spcAft>
                <a:spcPts val="0"/>
              </a:spcAft>
              <a:buClr>
                <a:schemeClr val="lt1"/>
              </a:buClr>
              <a:buSzPts val="4000"/>
              <a:buFont typeface="Montserrat"/>
              <a:buNone/>
            </a:pPr>
            <a:r>
              <a:rPr b="1" lang="en-GB" sz="4000">
                <a:solidFill>
                  <a:schemeClr val="lt1"/>
                </a:solidFill>
                <a:latin typeface="Montserrat"/>
                <a:ea typeface="Montserrat"/>
                <a:cs typeface="Montserrat"/>
                <a:sym typeface="Montserrat"/>
              </a:rPr>
              <a:t>Listening!</a:t>
            </a:r>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p:txBody>
      </p:sp>
      <p:pic>
        <p:nvPicPr>
          <p:cNvPr id="492" name="Google Shape;492;p39"/>
          <p:cNvPicPr preferRelativeResize="0"/>
          <p:nvPr/>
        </p:nvPicPr>
        <p:blipFill rotWithShape="1">
          <a:blip r:embed="rId3">
            <a:alphaModFix/>
          </a:blip>
          <a:srcRect b="0" l="0" r="0" t="0"/>
          <a:stretch/>
        </p:blipFill>
        <p:spPr>
          <a:xfrm>
            <a:off x="5586153" y="1298606"/>
            <a:ext cx="5868963" cy="44115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497" name="Shape 497"/>
        <p:cNvGrpSpPr/>
        <p:nvPr/>
      </p:nvGrpSpPr>
      <p:grpSpPr>
        <a:xfrm>
          <a:off x="0" y="0"/>
          <a:ext cx="0" cy="0"/>
          <a:chOff x="0" y="0"/>
          <a:chExt cx="0" cy="0"/>
        </a:xfrm>
      </p:grpSpPr>
      <p:sp>
        <p:nvSpPr>
          <p:cNvPr id="498" name="Google Shape;498;p40"/>
          <p:cNvSpPr txBox="1"/>
          <p:nvPr>
            <p:ph idx="4294967295" type="sldNum"/>
          </p:nvPr>
        </p:nvSpPr>
        <p:spPr>
          <a:xfrm>
            <a:off x="11679238" y="523875"/>
            <a:ext cx="512762"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sp>
        <p:nvSpPr>
          <p:cNvPr id="499" name="Google Shape;499;p40"/>
          <p:cNvSpPr txBox="1"/>
          <p:nvPr/>
        </p:nvSpPr>
        <p:spPr>
          <a:xfrm>
            <a:off x="1381892" y="2187974"/>
            <a:ext cx="10962071" cy="5210523"/>
          </a:xfrm>
          <a:prstGeom prst="rect">
            <a:avLst/>
          </a:prstGeom>
          <a:noFill/>
          <a:ln>
            <a:noFill/>
          </a:ln>
        </p:spPr>
        <p:txBody>
          <a:bodyPr anchorCtr="0" anchor="t" bIns="0" lIns="0" spcFirstLastPara="1" rIns="0" wrap="square" tIns="192000">
            <a:noAutofit/>
          </a:bodyPr>
          <a:lstStyle/>
          <a:p>
            <a:pPr indent="0" lvl="0" marL="0" marR="0" rtl="0" algn="l">
              <a:lnSpc>
                <a:spcPct val="75000"/>
              </a:lnSpc>
              <a:spcBef>
                <a:spcPts val="0"/>
              </a:spcBef>
              <a:spcAft>
                <a:spcPts val="0"/>
              </a:spcAft>
              <a:buClr>
                <a:schemeClr val="lt1"/>
              </a:buClr>
              <a:buSzPts val="4000"/>
              <a:buFont typeface="Montserrat"/>
              <a:buNone/>
            </a:pPr>
            <a:r>
              <a:rPr b="1" lang="en-GB" sz="4000">
                <a:solidFill>
                  <a:schemeClr val="lt1"/>
                </a:solidFill>
                <a:latin typeface="Montserrat"/>
                <a:ea typeface="Montserrat"/>
                <a:cs typeface="Montserrat"/>
                <a:sym typeface="Montserrat"/>
              </a:rPr>
              <a:t>Any </a:t>
            </a:r>
            <a:r>
              <a:rPr b="1" lang="en-GB" sz="4000">
                <a:solidFill>
                  <a:srgbClr val="76CCBD"/>
                </a:solidFill>
                <a:latin typeface="Montserrat"/>
                <a:ea typeface="Montserrat"/>
                <a:cs typeface="Montserrat"/>
                <a:sym typeface="Montserrat"/>
              </a:rPr>
              <a:t>questions</a:t>
            </a:r>
            <a:r>
              <a:rPr b="1" lang="en-GB" sz="4000">
                <a:solidFill>
                  <a:schemeClr val="lt1"/>
                </a:solidFill>
                <a:latin typeface="Montserrat"/>
                <a:ea typeface="Montserrat"/>
                <a:cs typeface="Montserrat"/>
                <a:sym typeface="Montserrat"/>
              </a:rPr>
              <a:t>?</a:t>
            </a:r>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p:txBody>
      </p:sp>
      <p:pic>
        <p:nvPicPr>
          <p:cNvPr descr="3D man near red question mark | Chantal Milot RMT and Associates" id="500" name="Google Shape;500;p40"/>
          <p:cNvPicPr preferRelativeResize="0"/>
          <p:nvPr/>
        </p:nvPicPr>
        <p:blipFill rotWithShape="1">
          <a:blip r:embed="rId3">
            <a:alphaModFix/>
          </a:blip>
          <a:srcRect b="0" l="0" r="0" t="0"/>
          <a:stretch/>
        </p:blipFill>
        <p:spPr>
          <a:xfrm>
            <a:off x="7215424" y="1824430"/>
            <a:ext cx="2735541" cy="35952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20" name="Shape 120"/>
        <p:cNvGrpSpPr/>
        <p:nvPr/>
      </p:nvGrpSpPr>
      <p:grpSpPr>
        <a:xfrm>
          <a:off x="0" y="0"/>
          <a:ext cx="0" cy="0"/>
          <a:chOff x="0" y="0"/>
          <a:chExt cx="0" cy="0"/>
        </a:xfrm>
      </p:grpSpPr>
      <p:sp>
        <p:nvSpPr>
          <p:cNvPr id="121" name="Google Shape;121;p4"/>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22" name="Google Shape;122;p4"/>
          <p:cNvSpPr txBox="1"/>
          <p:nvPr/>
        </p:nvSpPr>
        <p:spPr>
          <a:xfrm>
            <a:off x="599230" y="902577"/>
            <a:ext cx="4960741" cy="4905702"/>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3600">
                <a:solidFill>
                  <a:srgbClr val="5EB2A9"/>
                </a:solidFill>
                <a:latin typeface="Open Sans"/>
                <a:ea typeface="Open Sans"/>
                <a:cs typeface="Open Sans"/>
                <a:sym typeface="Open Sans"/>
              </a:rPr>
              <a:t>Content Warning</a:t>
            </a:r>
            <a:endParaRPr/>
          </a:p>
          <a:p>
            <a:pPr indent="0" lvl="0" marL="0" marR="0" rtl="0" algn="l">
              <a:lnSpc>
                <a:spcPct val="120000"/>
              </a:lnSpc>
              <a:spcBef>
                <a:spcPts val="600"/>
              </a:spcBef>
              <a:spcAft>
                <a:spcPts val="0"/>
              </a:spcAft>
              <a:buNone/>
            </a:pPr>
            <a:r>
              <a:t/>
            </a:r>
            <a:endParaRPr b="1" sz="3600">
              <a:solidFill>
                <a:srgbClr val="5EB2A9"/>
              </a:solidFill>
              <a:latin typeface="Open Sans"/>
              <a:ea typeface="Open Sans"/>
              <a:cs typeface="Open Sans"/>
              <a:sym typeface="Open Sans"/>
            </a:endParaRPr>
          </a:p>
          <a:p>
            <a:pPr indent="-171450" lvl="0" marL="171450" marR="0" rtl="0" algn="l">
              <a:lnSpc>
                <a:spcPct val="120000"/>
              </a:lnSpc>
              <a:spcBef>
                <a:spcPts val="600"/>
              </a:spcBef>
              <a:spcAft>
                <a:spcPts val="0"/>
              </a:spcAft>
              <a:buClr>
                <a:schemeClr val="lt1"/>
              </a:buClr>
              <a:buSzPts val="2000"/>
              <a:buFont typeface="Arial"/>
              <a:buChar char="•"/>
            </a:pPr>
            <a:r>
              <a:rPr b="1" lang="en-GB" sz="2000">
                <a:solidFill>
                  <a:schemeClr val="lt1"/>
                </a:solidFill>
                <a:latin typeface="Open Sans"/>
                <a:ea typeface="Open Sans"/>
                <a:cs typeface="Open Sans"/>
                <a:sym typeface="Open Sans"/>
              </a:rPr>
              <a:t>Mental Illnesses</a:t>
            </a:r>
            <a:endParaRPr/>
          </a:p>
          <a:p>
            <a:pPr indent="-171450" lvl="1" marL="628615" marR="0" rtl="0" algn="l">
              <a:lnSpc>
                <a:spcPct val="120000"/>
              </a:lnSpc>
              <a:spcBef>
                <a:spcPts val="600"/>
              </a:spcBef>
              <a:spcAft>
                <a:spcPts val="0"/>
              </a:spcAft>
              <a:buClr>
                <a:schemeClr val="lt1"/>
              </a:buClr>
              <a:buSzPts val="2000"/>
              <a:buFont typeface="Arial"/>
              <a:buChar char="•"/>
            </a:pPr>
            <a:r>
              <a:rPr b="1" i="0" lang="en-GB" sz="2000" u="none" cap="none" strike="noStrike">
                <a:solidFill>
                  <a:schemeClr val="lt1"/>
                </a:solidFill>
                <a:latin typeface="Open Sans"/>
                <a:ea typeface="Open Sans"/>
                <a:cs typeface="Open Sans"/>
                <a:sym typeface="Open Sans"/>
              </a:rPr>
              <a:t>Depression</a:t>
            </a:r>
            <a:endParaRPr/>
          </a:p>
          <a:p>
            <a:pPr indent="-171450" lvl="1" marL="628615" marR="0" rtl="0" algn="l">
              <a:lnSpc>
                <a:spcPct val="120000"/>
              </a:lnSpc>
              <a:spcBef>
                <a:spcPts val="600"/>
              </a:spcBef>
              <a:spcAft>
                <a:spcPts val="0"/>
              </a:spcAft>
              <a:buClr>
                <a:schemeClr val="lt1"/>
              </a:buClr>
              <a:buSzPts val="2000"/>
              <a:buFont typeface="Arial"/>
              <a:buChar char="•"/>
            </a:pPr>
            <a:r>
              <a:rPr b="1" i="0" lang="en-GB" sz="2000" u="none" cap="none" strike="noStrike">
                <a:solidFill>
                  <a:schemeClr val="lt1"/>
                </a:solidFill>
                <a:latin typeface="Open Sans"/>
                <a:ea typeface="Open Sans"/>
                <a:cs typeface="Open Sans"/>
                <a:sym typeface="Open Sans"/>
              </a:rPr>
              <a:t>Anxiety</a:t>
            </a:r>
            <a:endParaRPr/>
          </a:p>
          <a:p>
            <a:pPr indent="-171450" lvl="1" marL="628615" marR="0" rtl="0" algn="l">
              <a:lnSpc>
                <a:spcPct val="120000"/>
              </a:lnSpc>
              <a:spcBef>
                <a:spcPts val="600"/>
              </a:spcBef>
              <a:spcAft>
                <a:spcPts val="0"/>
              </a:spcAft>
              <a:buClr>
                <a:schemeClr val="lt1"/>
              </a:buClr>
              <a:buSzPts val="2000"/>
              <a:buFont typeface="Arial"/>
              <a:buChar char="•"/>
            </a:pPr>
            <a:r>
              <a:rPr b="1" i="0" lang="en-GB" sz="2000" u="none" cap="none" strike="noStrike">
                <a:solidFill>
                  <a:schemeClr val="lt1"/>
                </a:solidFill>
                <a:latin typeface="Open Sans"/>
                <a:ea typeface="Open Sans"/>
                <a:cs typeface="Open Sans"/>
                <a:sym typeface="Open Sans"/>
              </a:rPr>
              <a:t>ADHD</a:t>
            </a:r>
            <a:endParaRPr/>
          </a:p>
          <a:p>
            <a:pPr indent="-171450" lvl="1" marL="628615" marR="0" rtl="0" algn="l">
              <a:lnSpc>
                <a:spcPct val="120000"/>
              </a:lnSpc>
              <a:spcBef>
                <a:spcPts val="600"/>
              </a:spcBef>
              <a:spcAft>
                <a:spcPts val="0"/>
              </a:spcAft>
              <a:buClr>
                <a:schemeClr val="lt1"/>
              </a:buClr>
              <a:buSzPts val="2000"/>
              <a:buFont typeface="Arial"/>
              <a:buChar char="•"/>
            </a:pPr>
            <a:r>
              <a:rPr b="1" i="0" lang="en-GB" sz="2000" u="none" cap="none" strike="noStrike">
                <a:solidFill>
                  <a:schemeClr val="lt1"/>
                </a:solidFill>
                <a:latin typeface="Open Sans"/>
                <a:ea typeface="Open Sans"/>
                <a:cs typeface="Open Sans"/>
                <a:sym typeface="Open Sans"/>
              </a:rPr>
              <a:t>Others</a:t>
            </a:r>
            <a:endParaRPr/>
          </a:p>
          <a:p>
            <a:pPr indent="-171450" lvl="0" marL="171450" marR="0" rtl="0" algn="l">
              <a:lnSpc>
                <a:spcPct val="120000"/>
              </a:lnSpc>
              <a:spcBef>
                <a:spcPts val="600"/>
              </a:spcBef>
              <a:spcAft>
                <a:spcPts val="0"/>
              </a:spcAft>
              <a:buClr>
                <a:schemeClr val="lt1"/>
              </a:buClr>
              <a:buSzPts val="2000"/>
              <a:buFont typeface="Arial"/>
              <a:buChar char="•"/>
            </a:pPr>
            <a:r>
              <a:rPr b="1" lang="en-GB" sz="2000">
                <a:solidFill>
                  <a:schemeClr val="lt1"/>
                </a:solidFill>
                <a:latin typeface="Open Sans"/>
                <a:ea typeface="Open Sans"/>
                <a:cs typeface="Open Sans"/>
                <a:sym typeface="Open Sans"/>
              </a:rPr>
              <a:t>Sarcasm</a:t>
            </a:r>
            <a:endParaRPr/>
          </a:p>
          <a:p>
            <a:pPr indent="-171450" lvl="0" marL="171450" marR="0" rtl="0" algn="l">
              <a:lnSpc>
                <a:spcPct val="120000"/>
              </a:lnSpc>
              <a:spcBef>
                <a:spcPts val="600"/>
              </a:spcBef>
              <a:spcAft>
                <a:spcPts val="0"/>
              </a:spcAft>
              <a:buClr>
                <a:schemeClr val="lt1"/>
              </a:buClr>
              <a:buSzPts val="2000"/>
              <a:buFont typeface="Arial"/>
              <a:buChar char="•"/>
            </a:pPr>
            <a:r>
              <a:rPr b="1" lang="en-GB" sz="2000">
                <a:solidFill>
                  <a:schemeClr val="lt1"/>
                </a:solidFill>
                <a:latin typeface="Open Sans"/>
                <a:ea typeface="Open Sans"/>
                <a:cs typeface="Open Sans"/>
                <a:sym typeface="Open Sans"/>
              </a:rPr>
              <a:t>Bad Jokes and Memes</a:t>
            </a:r>
            <a:endParaRPr/>
          </a:p>
          <a:p>
            <a:pPr indent="-95250" lvl="0" marL="171450" marR="0" rtl="0" algn="l">
              <a:lnSpc>
                <a:spcPct val="120000"/>
              </a:lnSpc>
              <a:spcBef>
                <a:spcPts val="600"/>
              </a:spcBef>
              <a:spcAft>
                <a:spcPts val="0"/>
              </a:spcAft>
              <a:buClr>
                <a:schemeClr val="lt1"/>
              </a:buClr>
              <a:buSzPts val="1200"/>
              <a:buFont typeface="Arial"/>
              <a:buNone/>
            </a:pPr>
            <a:r>
              <a:t/>
            </a:r>
            <a:endParaRPr sz="1200">
              <a:solidFill>
                <a:schemeClr val="lt1"/>
              </a:solidFill>
              <a:latin typeface="Open Sans"/>
              <a:ea typeface="Open Sans"/>
              <a:cs typeface="Open Sans"/>
              <a:sym typeface="Open Sans"/>
            </a:endParaRPr>
          </a:p>
        </p:txBody>
      </p:sp>
      <p:pic>
        <p:nvPicPr>
          <p:cNvPr descr="A cartoon of a cartoon character&#10;&#10;Description automatically generated" id="123" name="Google Shape;123;p4"/>
          <p:cNvPicPr preferRelativeResize="0"/>
          <p:nvPr/>
        </p:nvPicPr>
        <p:blipFill rotWithShape="1">
          <a:blip r:embed="rId3">
            <a:alphaModFix/>
          </a:blip>
          <a:srcRect b="0" l="0" r="0" t="0"/>
          <a:stretch/>
        </p:blipFill>
        <p:spPr>
          <a:xfrm>
            <a:off x="6720932" y="1149968"/>
            <a:ext cx="4737100" cy="4737100"/>
          </a:xfrm>
          <a:prstGeom prst="rect">
            <a:avLst/>
          </a:prstGeom>
          <a:noFill/>
          <a:ln>
            <a:noFill/>
          </a:ln>
          <a:effectLst>
            <a:outerShdw blurRad="50800" rotWithShape="0" algn="tl" dir="2700000" dist="38100">
              <a:srgbClr val="000000">
                <a:alpha val="40000"/>
              </a:srgbClr>
            </a:outerShdw>
          </a:effectLst>
        </p:spPr>
      </p:pic>
      <p:sp>
        <p:nvSpPr>
          <p:cNvPr id="124" name="Google Shape;124;p4"/>
          <p:cNvSpPr txBox="1"/>
          <p:nvPr/>
        </p:nvSpPr>
        <p:spPr>
          <a:xfrm>
            <a:off x="968525" y="6190457"/>
            <a:ext cx="6575145" cy="1634037"/>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b="1" lang="en-GB" sz="2800">
                <a:solidFill>
                  <a:srgbClr val="5EB2A9"/>
                </a:solidFill>
                <a:latin typeface="Open Sans"/>
                <a:ea typeface="Open Sans"/>
                <a:cs typeface="Open Sans"/>
                <a:sym typeface="Open Sans"/>
              </a:rPr>
              <a:t>Menti incoming! </a:t>
            </a:r>
            <a:r>
              <a:rPr b="1" lang="en-GB" sz="2800">
                <a:solidFill>
                  <a:srgbClr val="FFFFFF"/>
                </a:solidFill>
                <a:latin typeface="Open Sans"/>
                <a:ea typeface="Open Sans"/>
                <a:cs typeface="Open Sans"/>
                <a:sym typeface="Open Sans"/>
              </a:rPr>
              <a:t>Grab your phone</a:t>
            </a:r>
            <a:endParaRPr/>
          </a:p>
          <a:p>
            <a:pPr indent="0" lvl="0" marL="0" marR="0" rtl="0" algn="l">
              <a:lnSpc>
                <a:spcPct val="120000"/>
              </a:lnSpc>
              <a:spcBef>
                <a:spcPts val="600"/>
              </a:spcBef>
              <a:spcAft>
                <a:spcPts val="0"/>
              </a:spcAft>
              <a:buNone/>
            </a:pPr>
            <a:r>
              <a:t/>
            </a:r>
            <a:endParaRPr b="1" sz="3600">
              <a:solidFill>
                <a:srgbClr val="5EB2A9"/>
              </a:solidFill>
              <a:latin typeface="Open Sans"/>
              <a:ea typeface="Open Sans"/>
              <a:cs typeface="Open Sans"/>
              <a:sym typeface="Open Sans"/>
            </a:endParaRPr>
          </a:p>
          <a:p>
            <a:pPr indent="-95250" lvl="0" marL="171450" marR="0" rtl="0" algn="l">
              <a:lnSpc>
                <a:spcPct val="120000"/>
              </a:lnSpc>
              <a:spcBef>
                <a:spcPts val="600"/>
              </a:spcBef>
              <a:spcAft>
                <a:spcPts val="0"/>
              </a:spcAft>
              <a:buClr>
                <a:schemeClr val="lt1"/>
              </a:buClr>
              <a:buSzPts val="1200"/>
              <a:buFont typeface="Arial"/>
              <a:buNone/>
            </a:pPr>
            <a:r>
              <a:t/>
            </a:r>
            <a:endParaRPr sz="1200">
              <a:solidFill>
                <a:schemeClr val="lt1"/>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505" name="Shape 505"/>
        <p:cNvGrpSpPr/>
        <p:nvPr/>
      </p:nvGrpSpPr>
      <p:grpSpPr>
        <a:xfrm>
          <a:off x="0" y="0"/>
          <a:ext cx="0" cy="0"/>
          <a:chOff x="0" y="0"/>
          <a:chExt cx="0" cy="0"/>
        </a:xfrm>
      </p:grpSpPr>
      <p:sp>
        <p:nvSpPr>
          <p:cNvPr id="506" name="Google Shape;506;g309b3442139_0_0"/>
          <p:cNvSpPr txBox="1"/>
          <p:nvPr>
            <p:ph idx="4294967295" type="sldNum"/>
          </p:nvPr>
        </p:nvSpPr>
        <p:spPr>
          <a:xfrm>
            <a:off x="11679238" y="523875"/>
            <a:ext cx="512700" cy="228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0" i="0" lang="en-GB" sz="803">
                <a:solidFill>
                  <a:schemeClr val="lt1"/>
                </a:solidFill>
                <a:latin typeface="Open Sans"/>
                <a:ea typeface="Open Sans"/>
                <a:cs typeface="Open Sans"/>
                <a:sym typeface="Open Sans"/>
              </a:rPr>
              <a:t>‹#›</a:t>
            </a:fld>
            <a:endParaRPr b="0" i="0" sz="803">
              <a:solidFill>
                <a:schemeClr val="lt1"/>
              </a:solidFill>
              <a:latin typeface="Open Sans"/>
              <a:ea typeface="Open Sans"/>
              <a:cs typeface="Open Sans"/>
              <a:sym typeface="Open Sans"/>
            </a:endParaRPr>
          </a:p>
        </p:txBody>
      </p:sp>
      <p:pic>
        <p:nvPicPr>
          <p:cNvPr id="507" name="Google Shape;507;g309b3442139_0_0"/>
          <p:cNvPicPr preferRelativeResize="0"/>
          <p:nvPr/>
        </p:nvPicPr>
        <p:blipFill>
          <a:blip r:embed="rId3">
            <a:alphaModFix/>
          </a:blip>
          <a:stretch>
            <a:fillRect/>
          </a:stretch>
        </p:blipFill>
        <p:spPr>
          <a:xfrm>
            <a:off x="1808275" y="155675"/>
            <a:ext cx="9272177" cy="3273325"/>
          </a:xfrm>
          <a:prstGeom prst="rect">
            <a:avLst/>
          </a:prstGeom>
          <a:noFill/>
          <a:ln>
            <a:noFill/>
          </a:ln>
        </p:spPr>
      </p:pic>
      <p:sp>
        <p:nvSpPr>
          <p:cNvPr id="508" name="Google Shape;508;g309b3442139_0_0"/>
          <p:cNvSpPr txBox="1"/>
          <p:nvPr/>
        </p:nvSpPr>
        <p:spPr>
          <a:xfrm>
            <a:off x="151801" y="3635325"/>
            <a:ext cx="8886300" cy="4190100"/>
          </a:xfrm>
          <a:prstGeom prst="rect">
            <a:avLst/>
          </a:prstGeom>
          <a:noFill/>
          <a:ln>
            <a:noFill/>
          </a:ln>
        </p:spPr>
        <p:txBody>
          <a:bodyPr anchorCtr="0" anchor="t" bIns="0" lIns="0" spcFirstLastPara="1" rIns="0" wrap="square" tIns="192000">
            <a:noAutofit/>
          </a:bodyPr>
          <a:lstStyle/>
          <a:p>
            <a:pPr indent="-482600" lvl="0" marL="457200" marR="0" rtl="0" algn="l">
              <a:lnSpc>
                <a:spcPct val="75000"/>
              </a:lnSpc>
              <a:spcBef>
                <a:spcPts val="0"/>
              </a:spcBef>
              <a:spcAft>
                <a:spcPts val="0"/>
              </a:spcAft>
              <a:buClr>
                <a:schemeClr val="lt1"/>
              </a:buClr>
              <a:buSzPts val="4000"/>
              <a:buFont typeface="Montserrat"/>
              <a:buChar char="●"/>
            </a:pPr>
            <a:r>
              <a:rPr b="1" lang="en-GB" sz="4000">
                <a:solidFill>
                  <a:schemeClr val="lt1"/>
                </a:solidFill>
                <a:latin typeface="Montserrat"/>
                <a:ea typeface="Montserrat"/>
                <a:cs typeface="Montserrat"/>
                <a:sym typeface="Montserrat"/>
              </a:rPr>
              <a:t>Takes place in </a:t>
            </a:r>
            <a:r>
              <a:rPr b="1" lang="en-GB" sz="4000">
                <a:solidFill>
                  <a:srgbClr val="76CCBD"/>
                </a:solidFill>
                <a:latin typeface="Montserrat"/>
                <a:ea typeface="Montserrat"/>
                <a:cs typeface="Montserrat"/>
                <a:sym typeface="Montserrat"/>
              </a:rPr>
              <a:t>Potsdam, Germany</a:t>
            </a:r>
            <a:r>
              <a:rPr b="1" lang="en-GB" sz="4000">
                <a:solidFill>
                  <a:schemeClr val="lt1"/>
                </a:solidFill>
                <a:latin typeface="Montserrat"/>
                <a:ea typeface="Montserrat"/>
                <a:cs typeface="Montserrat"/>
                <a:sym typeface="Montserrat"/>
              </a:rPr>
              <a:t> or virtual!</a:t>
            </a:r>
            <a:endParaRPr b="1" sz="4000">
              <a:solidFill>
                <a:schemeClr val="lt1"/>
              </a:solidFill>
              <a:latin typeface="Montserrat"/>
              <a:ea typeface="Montserrat"/>
              <a:cs typeface="Montserrat"/>
              <a:sym typeface="Montserrat"/>
            </a:endParaRPr>
          </a:p>
          <a:p>
            <a:pPr indent="-482600" lvl="0" marL="457200" marR="0" rtl="0" algn="l">
              <a:lnSpc>
                <a:spcPct val="75000"/>
              </a:lnSpc>
              <a:spcBef>
                <a:spcPts val="0"/>
              </a:spcBef>
              <a:spcAft>
                <a:spcPts val="0"/>
              </a:spcAft>
              <a:buClr>
                <a:schemeClr val="lt1"/>
              </a:buClr>
              <a:buSzPts val="4000"/>
              <a:buFont typeface="Montserrat"/>
              <a:buChar char="●"/>
            </a:pPr>
            <a:r>
              <a:rPr b="1" lang="en-GB" sz="4000">
                <a:solidFill>
                  <a:schemeClr val="lt1"/>
                </a:solidFill>
                <a:latin typeface="Montserrat"/>
                <a:ea typeface="Montserrat"/>
                <a:cs typeface="Montserrat"/>
                <a:sym typeface="Montserrat"/>
              </a:rPr>
              <a:t>Speakers and Participants from </a:t>
            </a:r>
            <a:r>
              <a:rPr b="1" lang="en-GB" sz="4000">
                <a:solidFill>
                  <a:srgbClr val="76CCBD"/>
                </a:solidFill>
                <a:latin typeface="Montserrat"/>
                <a:ea typeface="Montserrat"/>
                <a:cs typeface="Montserrat"/>
                <a:sym typeface="Montserrat"/>
              </a:rPr>
              <a:t>all over the world</a:t>
            </a:r>
            <a:endParaRPr b="1" sz="4000">
              <a:solidFill>
                <a:srgbClr val="76CCBD"/>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a:p>
            <a:pPr indent="-431800" lvl="0" marL="685800" marR="0" rtl="0" algn="l">
              <a:lnSpc>
                <a:spcPct val="75000"/>
              </a:lnSpc>
              <a:spcBef>
                <a:spcPts val="0"/>
              </a:spcBef>
              <a:spcAft>
                <a:spcPts val="0"/>
              </a:spcAft>
              <a:buClr>
                <a:schemeClr val="lt1"/>
              </a:buClr>
              <a:buSzPts val="4000"/>
              <a:buFont typeface="Arial"/>
              <a:buNone/>
            </a:pPr>
            <a:r>
              <a:t/>
            </a:r>
            <a:endParaRPr b="1" sz="4000">
              <a:solidFill>
                <a:schemeClr val="lt1"/>
              </a:solidFill>
              <a:latin typeface="Montserrat"/>
              <a:ea typeface="Montserrat"/>
              <a:cs typeface="Montserrat"/>
              <a:sym typeface="Montserrat"/>
            </a:endParaRPr>
          </a:p>
        </p:txBody>
      </p:sp>
      <p:pic>
        <p:nvPicPr>
          <p:cNvPr id="509" name="Google Shape;509;g309b3442139_0_0"/>
          <p:cNvPicPr preferRelativeResize="0"/>
          <p:nvPr/>
        </p:nvPicPr>
        <p:blipFill>
          <a:blip r:embed="rId4">
            <a:alphaModFix/>
          </a:blip>
          <a:stretch>
            <a:fillRect/>
          </a:stretch>
        </p:blipFill>
        <p:spPr>
          <a:xfrm>
            <a:off x="9498700" y="3635337"/>
            <a:ext cx="2413875" cy="30012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41"/>
          <p:cNvPicPr preferRelativeResize="0"/>
          <p:nvPr/>
        </p:nvPicPr>
        <p:blipFill>
          <a:blip r:embed="rId3">
            <a:alphaModFix/>
          </a:blip>
          <a:stretch>
            <a:fillRect/>
          </a:stretch>
        </p:blipFill>
        <p:spPr>
          <a:xfrm>
            <a:off x="3387700" y="548000"/>
            <a:ext cx="2637527" cy="1978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29" name="Shape 129"/>
        <p:cNvGrpSpPr/>
        <p:nvPr/>
      </p:nvGrpSpPr>
      <p:grpSpPr>
        <a:xfrm>
          <a:off x="0" y="0"/>
          <a:ext cx="0" cy="0"/>
          <a:chOff x="0" y="0"/>
          <a:chExt cx="0" cy="0"/>
        </a:xfrm>
      </p:grpSpPr>
      <p:sp>
        <p:nvSpPr>
          <p:cNvPr id="130" name="Google Shape;130;p6"/>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31" name="Google Shape;131;p6"/>
          <p:cNvSpPr txBox="1"/>
          <p:nvPr/>
        </p:nvSpPr>
        <p:spPr>
          <a:xfrm>
            <a:off x="762003" y="1700671"/>
            <a:ext cx="9090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5EB2A9"/>
                </a:solidFill>
                <a:latin typeface="Open Sans"/>
                <a:ea typeface="Open Sans"/>
                <a:cs typeface="Open Sans"/>
                <a:sym typeface="Open Sans"/>
              </a:rPr>
              <a:t>Switching to mentimeter…</a:t>
            </a:r>
            <a:endParaRPr sz="1800">
              <a:solidFill>
                <a:srgbClr val="5EB2A9"/>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36" name="Shape 136"/>
        <p:cNvGrpSpPr/>
        <p:nvPr/>
      </p:nvGrpSpPr>
      <p:grpSpPr>
        <a:xfrm>
          <a:off x="0" y="0"/>
          <a:ext cx="0" cy="0"/>
          <a:chOff x="0" y="0"/>
          <a:chExt cx="0" cy="0"/>
        </a:xfrm>
      </p:grpSpPr>
      <p:sp>
        <p:nvSpPr>
          <p:cNvPr id="137" name="Google Shape;137;p7"/>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38" name="Google Shape;138;p7"/>
          <p:cNvSpPr txBox="1"/>
          <p:nvPr/>
        </p:nvSpPr>
        <p:spPr>
          <a:xfrm>
            <a:off x="322119" y="1818408"/>
            <a:ext cx="666057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400" strike="sngStrike">
                <a:solidFill>
                  <a:srgbClr val="5EB2A9"/>
                </a:solidFill>
                <a:latin typeface="Open Sans"/>
                <a:ea typeface="Open Sans"/>
                <a:cs typeface="Open Sans"/>
                <a:sym typeface="Open Sans"/>
              </a:rPr>
              <a:t>3</a:t>
            </a:r>
            <a:r>
              <a:rPr b="1" lang="en-GB" sz="4400">
                <a:solidFill>
                  <a:srgbClr val="5EB2A9"/>
                </a:solidFill>
                <a:latin typeface="Open Sans"/>
                <a:ea typeface="Open Sans"/>
                <a:cs typeface="Open Sans"/>
                <a:sym typeface="Open Sans"/>
              </a:rPr>
              <a:t> 4 slides why…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43" name="Shape 143"/>
        <p:cNvGrpSpPr/>
        <p:nvPr/>
      </p:nvGrpSpPr>
      <p:grpSpPr>
        <a:xfrm>
          <a:off x="0" y="0"/>
          <a:ext cx="0" cy="0"/>
          <a:chOff x="0" y="0"/>
          <a:chExt cx="0" cy="0"/>
        </a:xfrm>
      </p:grpSpPr>
      <p:sp>
        <p:nvSpPr>
          <p:cNvPr id="144" name="Google Shape;144;p8"/>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45" name="Google Shape;145;p8"/>
          <p:cNvSpPr txBox="1"/>
          <p:nvPr/>
        </p:nvSpPr>
        <p:spPr>
          <a:xfrm>
            <a:off x="142417" y="6583388"/>
            <a:ext cx="10045533" cy="212430"/>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lang="en-GB" sz="700">
                <a:solidFill>
                  <a:schemeClr val="lt1"/>
                </a:solidFill>
                <a:latin typeface="Open Sans"/>
                <a:ea typeface="Open Sans"/>
                <a:cs typeface="Open Sans"/>
                <a:sym typeface="Open Sans"/>
              </a:rPr>
              <a:t>Source: https://www.siemens-energy.com/global/en/home/stories/breaking-the-silence-on-mental-health.html?gclid=Cj0KCQjwuZGnBhD1ARIsACxbAVizlyvAvnYdnopUOrxSV_mXbfbSgzPKnETn_sOP9yIATi90IOjwBZwaArBnEALw_wcB</a:t>
            </a:r>
            <a:endParaRPr/>
          </a:p>
        </p:txBody>
      </p:sp>
      <p:pic>
        <p:nvPicPr>
          <p:cNvPr descr="A cloud with text and a black cloud&#10;&#10;Description automatically generated with medium confidence" id="146" name="Google Shape;146;p8"/>
          <p:cNvPicPr preferRelativeResize="0"/>
          <p:nvPr/>
        </p:nvPicPr>
        <p:blipFill rotWithShape="1">
          <a:blip r:embed="rId3">
            <a:alphaModFix/>
          </a:blip>
          <a:srcRect b="1" l="0" r="65895" t="-108"/>
          <a:stretch/>
        </p:blipFill>
        <p:spPr>
          <a:xfrm>
            <a:off x="3214057" y="1127691"/>
            <a:ext cx="5077889" cy="46026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51" name="Shape 151"/>
        <p:cNvGrpSpPr/>
        <p:nvPr/>
      </p:nvGrpSpPr>
      <p:grpSpPr>
        <a:xfrm>
          <a:off x="0" y="0"/>
          <a:ext cx="0" cy="0"/>
          <a:chOff x="0" y="0"/>
          <a:chExt cx="0" cy="0"/>
        </a:xfrm>
      </p:grpSpPr>
      <p:sp>
        <p:nvSpPr>
          <p:cNvPr id="152" name="Google Shape;152;p9"/>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53" name="Google Shape;153;p9"/>
          <p:cNvSpPr txBox="1"/>
          <p:nvPr/>
        </p:nvSpPr>
        <p:spPr>
          <a:xfrm>
            <a:off x="142417" y="6583388"/>
            <a:ext cx="10045533" cy="212430"/>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lang="en-GB" sz="700">
                <a:solidFill>
                  <a:schemeClr val="lt1"/>
                </a:solidFill>
                <a:latin typeface="Open Sans"/>
                <a:ea typeface="Open Sans"/>
                <a:cs typeface="Open Sans"/>
                <a:sym typeface="Open Sans"/>
              </a:rPr>
              <a:t>Source: https://www.linkedin.com/posts/shitshow_neues-ausbildungsprogramm-unser-mental-health-activity-6998256195564150784-9XEj/?utm_source=share&amp;utm_medium=member_desktop</a:t>
            </a:r>
            <a:endParaRPr sz="700">
              <a:solidFill>
                <a:schemeClr val="lt1"/>
              </a:solidFill>
              <a:latin typeface="Open Sans"/>
              <a:ea typeface="Open Sans"/>
              <a:cs typeface="Open Sans"/>
              <a:sym typeface="Open Sans"/>
            </a:endParaRPr>
          </a:p>
        </p:txBody>
      </p:sp>
      <p:cxnSp>
        <p:nvCxnSpPr>
          <p:cNvPr id="154" name="Google Shape;154;p9"/>
          <p:cNvCxnSpPr/>
          <p:nvPr/>
        </p:nvCxnSpPr>
        <p:spPr>
          <a:xfrm rot="10800000">
            <a:off x="3242461" y="1653215"/>
            <a:ext cx="0" cy="3589866"/>
          </a:xfrm>
          <a:prstGeom prst="straightConnector1">
            <a:avLst/>
          </a:prstGeom>
          <a:noFill/>
          <a:ln cap="flat" cmpd="sng" w="19050">
            <a:solidFill>
              <a:schemeClr val="lt1"/>
            </a:solidFill>
            <a:prstDash val="solid"/>
            <a:miter lim="800000"/>
            <a:headEnd len="sm" w="sm" type="none"/>
            <a:tailEnd len="med" w="med" type="triangle"/>
          </a:ln>
        </p:spPr>
      </p:cxnSp>
      <p:cxnSp>
        <p:nvCxnSpPr>
          <p:cNvPr id="155" name="Google Shape;155;p9"/>
          <p:cNvCxnSpPr/>
          <p:nvPr/>
        </p:nvCxnSpPr>
        <p:spPr>
          <a:xfrm>
            <a:off x="3242461" y="5243081"/>
            <a:ext cx="6208889" cy="0"/>
          </a:xfrm>
          <a:prstGeom prst="straightConnector1">
            <a:avLst/>
          </a:prstGeom>
          <a:noFill/>
          <a:ln cap="flat" cmpd="sng" w="19050">
            <a:solidFill>
              <a:schemeClr val="lt1"/>
            </a:solidFill>
            <a:prstDash val="solid"/>
            <a:miter lim="800000"/>
            <a:headEnd len="sm" w="sm" type="none"/>
            <a:tailEnd len="med" w="med" type="triangle"/>
          </a:ln>
        </p:spPr>
      </p:cxnSp>
      <p:sp>
        <p:nvSpPr>
          <p:cNvPr id="156" name="Google Shape;156;p9"/>
          <p:cNvSpPr txBox="1"/>
          <p:nvPr/>
        </p:nvSpPr>
        <p:spPr>
          <a:xfrm>
            <a:off x="3040525" y="5255814"/>
            <a:ext cx="11128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I’m open to it</a:t>
            </a:r>
            <a:endParaRPr sz="1800">
              <a:solidFill>
                <a:schemeClr val="lt1"/>
              </a:solidFill>
              <a:latin typeface="Open Sans"/>
              <a:ea typeface="Open Sans"/>
              <a:cs typeface="Open Sans"/>
              <a:sym typeface="Open Sans"/>
            </a:endParaRPr>
          </a:p>
        </p:txBody>
      </p:sp>
      <p:sp>
        <p:nvSpPr>
          <p:cNvPr id="157" name="Google Shape;157;p9"/>
          <p:cNvSpPr txBox="1"/>
          <p:nvPr/>
        </p:nvSpPr>
        <p:spPr>
          <a:xfrm>
            <a:off x="4233402" y="5276749"/>
            <a:ext cx="14073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With HR/Leader</a:t>
            </a:r>
            <a:endParaRPr/>
          </a:p>
        </p:txBody>
      </p:sp>
      <p:sp>
        <p:nvSpPr>
          <p:cNvPr id="158" name="Google Shape;158;p9"/>
          <p:cNvSpPr/>
          <p:nvPr/>
        </p:nvSpPr>
        <p:spPr>
          <a:xfrm rot="-5400000">
            <a:off x="5053131" y="3911616"/>
            <a:ext cx="2085738" cy="565333"/>
          </a:xfrm>
          <a:prstGeom prst="rect">
            <a:avLst/>
          </a:prstGeom>
          <a:solidFill>
            <a:srgbClr val="004857"/>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857"/>
              </a:solidFill>
              <a:latin typeface="Open Sans"/>
              <a:ea typeface="Open Sans"/>
              <a:cs typeface="Open Sans"/>
              <a:sym typeface="Open Sans"/>
            </a:endParaRPr>
          </a:p>
        </p:txBody>
      </p:sp>
      <p:sp>
        <p:nvSpPr>
          <p:cNvPr id="159" name="Google Shape;159;p9"/>
          <p:cNvSpPr/>
          <p:nvPr/>
        </p:nvSpPr>
        <p:spPr>
          <a:xfrm rot="-5400000">
            <a:off x="4368252" y="4552511"/>
            <a:ext cx="803944" cy="565333"/>
          </a:xfrm>
          <a:prstGeom prst="rect">
            <a:avLst/>
          </a:prstGeom>
          <a:solidFill>
            <a:srgbClr val="004857"/>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857"/>
              </a:solidFill>
              <a:latin typeface="Open Sans"/>
              <a:ea typeface="Open Sans"/>
              <a:cs typeface="Open Sans"/>
              <a:sym typeface="Open Sans"/>
            </a:endParaRPr>
          </a:p>
        </p:txBody>
      </p:sp>
      <p:sp>
        <p:nvSpPr>
          <p:cNvPr id="160" name="Google Shape;160;p9"/>
          <p:cNvSpPr/>
          <p:nvPr/>
        </p:nvSpPr>
        <p:spPr>
          <a:xfrm rot="-5400000">
            <a:off x="3457015" y="4808618"/>
            <a:ext cx="279874" cy="565333"/>
          </a:xfrm>
          <a:prstGeom prst="rect">
            <a:avLst/>
          </a:prstGeom>
          <a:solidFill>
            <a:srgbClr val="004857"/>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857"/>
              </a:solidFill>
              <a:latin typeface="Open Sans"/>
              <a:ea typeface="Open Sans"/>
              <a:cs typeface="Open Sans"/>
              <a:sym typeface="Open Sans"/>
            </a:endParaRPr>
          </a:p>
        </p:txBody>
      </p:sp>
      <p:sp>
        <p:nvSpPr>
          <p:cNvPr id="161" name="Google Shape;161;p9"/>
          <p:cNvSpPr/>
          <p:nvPr/>
        </p:nvSpPr>
        <p:spPr>
          <a:xfrm rot="-5400000">
            <a:off x="6614350" y="4291255"/>
            <a:ext cx="1326458" cy="565333"/>
          </a:xfrm>
          <a:prstGeom prst="rect">
            <a:avLst/>
          </a:prstGeom>
          <a:solidFill>
            <a:srgbClr val="004857"/>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857"/>
              </a:solidFill>
              <a:latin typeface="Open Sans"/>
              <a:ea typeface="Open Sans"/>
              <a:cs typeface="Open Sans"/>
              <a:sym typeface="Open Sans"/>
            </a:endParaRPr>
          </a:p>
        </p:txBody>
      </p:sp>
      <p:sp>
        <p:nvSpPr>
          <p:cNvPr id="162" name="Google Shape;162;p9"/>
          <p:cNvSpPr/>
          <p:nvPr/>
        </p:nvSpPr>
        <p:spPr>
          <a:xfrm rot="-5400000">
            <a:off x="8374702" y="4719906"/>
            <a:ext cx="457299" cy="565333"/>
          </a:xfrm>
          <a:prstGeom prst="rect">
            <a:avLst/>
          </a:prstGeom>
          <a:solidFill>
            <a:srgbClr val="004857"/>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857"/>
              </a:solidFill>
              <a:latin typeface="Open Sans"/>
              <a:ea typeface="Open Sans"/>
              <a:cs typeface="Open Sans"/>
              <a:sym typeface="Open Sans"/>
            </a:endParaRPr>
          </a:p>
        </p:txBody>
      </p:sp>
      <p:sp>
        <p:nvSpPr>
          <p:cNvPr id="163" name="Google Shape;163;p9"/>
          <p:cNvSpPr txBox="1"/>
          <p:nvPr/>
        </p:nvSpPr>
        <p:spPr>
          <a:xfrm>
            <a:off x="5530793" y="5233842"/>
            <a:ext cx="140735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With colleagues I trust</a:t>
            </a:r>
            <a:endParaRPr/>
          </a:p>
        </p:txBody>
      </p:sp>
      <p:sp>
        <p:nvSpPr>
          <p:cNvPr id="164" name="Google Shape;164;p9"/>
          <p:cNvSpPr txBox="1"/>
          <p:nvPr/>
        </p:nvSpPr>
        <p:spPr>
          <a:xfrm>
            <a:off x="6828184" y="5246390"/>
            <a:ext cx="140735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No way! / I’m not sure</a:t>
            </a:r>
            <a:endParaRPr/>
          </a:p>
        </p:txBody>
      </p:sp>
      <p:sp>
        <p:nvSpPr>
          <p:cNvPr id="165" name="Google Shape;165;p9"/>
          <p:cNvSpPr txBox="1"/>
          <p:nvPr/>
        </p:nvSpPr>
        <p:spPr>
          <a:xfrm>
            <a:off x="8105528" y="5266599"/>
            <a:ext cx="140735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Just if there will be a change</a:t>
            </a:r>
            <a:endParaRPr/>
          </a:p>
        </p:txBody>
      </p:sp>
      <p:sp>
        <p:nvSpPr>
          <p:cNvPr id="166" name="Google Shape;166;p9"/>
          <p:cNvSpPr txBox="1"/>
          <p:nvPr/>
        </p:nvSpPr>
        <p:spPr>
          <a:xfrm>
            <a:off x="3380846" y="4650831"/>
            <a:ext cx="59456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909090"/>
                </a:solidFill>
                <a:latin typeface="Open Sans"/>
                <a:ea typeface="Open Sans"/>
                <a:cs typeface="Open Sans"/>
                <a:sym typeface="Open Sans"/>
              </a:rPr>
              <a:t>8%</a:t>
            </a:r>
            <a:endParaRPr sz="1200">
              <a:solidFill>
                <a:srgbClr val="909090"/>
              </a:solidFill>
              <a:latin typeface="Open Sans"/>
              <a:ea typeface="Open Sans"/>
              <a:cs typeface="Open Sans"/>
              <a:sym typeface="Open Sans"/>
            </a:endParaRPr>
          </a:p>
        </p:txBody>
      </p:sp>
      <p:sp>
        <p:nvSpPr>
          <p:cNvPr id="167" name="Google Shape;167;p9"/>
          <p:cNvSpPr txBox="1"/>
          <p:nvPr/>
        </p:nvSpPr>
        <p:spPr>
          <a:xfrm>
            <a:off x="4487557" y="4132689"/>
            <a:ext cx="59456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909090"/>
                </a:solidFill>
                <a:latin typeface="Open Sans"/>
                <a:ea typeface="Open Sans"/>
                <a:cs typeface="Open Sans"/>
                <a:sym typeface="Open Sans"/>
              </a:rPr>
              <a:t>18%</a:t>
            </a:r>
            <a:endParaRPr sz="1200">
              <a:solidFill>
                <a:srgbClr val="909090"/>
              </a:solidFill>
              <a:latin typeface="Open Sans"/>
              <a:ea typeface="Open Sans"/>
              <a:cs typeface="Open Sans"/>
              <a:sym typeface="Open Sans"/>
            </a:endParaRPr>
          </a:p>
        </p:txBody>
      </p:sp>
      <p:sp>
        <p:nvSpPr>
          <p:cNvPr id="168" name="Google Shape;168;p9"/>
          <p:cNvSpPr txBox="1"/>
          <p:nvPr/>
        </p:nvSpPr>
        <p:spPr>
          <a:xfrm>
            <a:off x="5798716" y="2855288"/>
            <a:ext cx="59456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909090"/>
                </a:solidFill>
                <a:latin typeface="Open Sans"/>
                <a:ea typeface="Open Sans"/>
                <a:cs typeface="Open Sans"/>
                <a:sym typeface="Open Sans"/>
              </a:rPr>
              <a:t>37%</a:t>
            </a:r>
            <a:endParaRPr sz="1200">
              <a:solidFill>
                <a:srgbClr val="909090"/>
              </a:solidFill>
              <a:latin typeface="Open Sans"/>
              <a:ea typeface="Open Sans"/>
              <a:cs typeface="Open Sans"/>
              <a:sym typeface="Open Sans"/>
            </a:endParaRPr>
          </a:p>
        </p:txBody>
      </p:sp>
      <p:sp>
        <p:nvSpPr>
          <p:cNvPr id="169" name="Google Shape;169;p9"/>
          <p:cNvSpPr txBox="1"/>
          <p:nvPr/>
        </p:nvSpPr>
        <p:spPr>
          <a:xfrm>
            <a:off x="6994912" y="3613916"/>
            <a:ext cx="59456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909090"/>
                </a:solidFill>
                <a:latin typeface="Open Sans"/>
                <a:ea typeface="Open Sans"/>
                <a:cs typeface="Open Sans"/>
                <a:sym typeface="Open Sans"/>
              </a:rPr>
              <a:t>27%</a:t>
            </a:r>
            <a:endParaRPr sz="1200">
              <a:solidFill>
                <a:srgbClr val="909090"/>
              </a:solidFill>
              <a:latin typeface="Open Sans"/>
              <a:ea typeface="Open Sans"/>
              <a:cs typeface="Open Sans"/>
              <a:sym typeface="Open Sans"/>
            </a:endParaRPr>
          </a:p>
        </p:txBody>
      </p:sp>
      <p:sp>
        <p:nvSpPr>
          <p:cNvPr id="170" name="Google Shape;170;p9"/>
          <p:cNvSpPr txBox="1"/>
          <p:nvPr/>
        </p:nvSpPr>
        <p:spPr>
          <a:xfrm>
            <a:off x="8320685" y="4504972"/>
            <a:ext cx="59456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909090"/>
                </a:solidFill>
                <a:latin typeface="Open Sans"/>
                <a:ea typeface="Open Sans"/>
                <a:cs typeface="Open Sans"/>
                <a:sym typeface="Open Sans"/>
              </a:rPr>
              <a:t>10%</a:t>
            </a:r>
            <a:endParaRPr sz="1200">
              <a:solidFill>
                <a:srgbClr val="909090"/>
              </a:solidFill>
              <a:latin typeface="Open Sans"/>
              <a:ea typeface="Open Sans"/>
              <a:cs typeface="Open Sans"/>
              <a:sym typeface="Open Sans"/>
            </a:endParaRPr>
          </a:p>
        </p:txBody>
      </p:sp>
      <p:sp>
        <p:nvSpPr>
          <p:cNvPr id="171" name="Google Shape;171;p9"/>
          <p:cNvSpPr txBox="1"/>
          <p:nvPr/>
        </p:nvSpPr>
        <p:spPr>
          <a:xfrm>
            <a:off x="142417" y="196633"/>
            <a:ext cx="666057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5EB2A9"/>
                </a:solidFill>
                <a:latin typeface="Open Sans"/>
                <a:ea typeface="Open Sans"/>
                <a:cs typeface="Open Sans"/>
                <a:sym typeface="Open Sans"/>
              </a:rPr>
              <a:t>Would you talk openly about psychological stress at work?</a:t>
            </a:r>
            <a:endParaRPr sz="1800">
              <a:solidFill>
                <a:srgbClr val="5EB2A9"/>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16"/>
        </a:solidFill>
      </p:bgPr>
    </p:bg>
    <p:spTree>
      <p:nvGrpSpPr>
        <p:cNvPr id="176" name="Shape 176"/>
        <p:cNvGrpSpPr/>
        <p:nvPr/>
      </p:nvGrpSpPr>
      <p:grpSpPr>
        <a:xfrm>
          <a:off x="0" y="0"/>
          <a:ext cx="0" cy="0"/>
          <a:chOff x="0" y="0"/>
          <a:chExt cx="0" cy="0"/>
        </a:xfrm>
      </p:grpSpPr>
      <p:sp>
        <p:nvSpPr>
          <p:cNvPr id="177" name="Google Shape;177;p10"/>
          <p:cNvSpPr txBox="1"/>
          <p:nvPr>
            <p:ph idx="12" type="sldNum"/>
          </p:nvPr>
        </p:nvSpPr>
        <p:spPr>
          <a:xfrm>
            <a:off x="11366227" y="524605"/>
            <a:ext cx="513735" cy="22716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GB"/>
              <a:t>‹#›</a:t>
            </a:fld>
            <a:endParaRPr/>
          </a:p>
        </p:txBody>
      </p:sp>
      <p:sp>
        <p:nvSpPr>
          <p:cNvPr id="178" name="Google Shape;178;p10"/>
          <p:cNvSpPr txBox="1"/>
          <p:nvPr/>
        </p:nvSpPr>
        <p:spPr>
          <a:xfrm>
            <a:off x="142417" y="6583388"/>
            <a:ext cx="10045533" cy="212430"/>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None/>
            </a:pPr>
            <a:r>
              <a:rPr lang="en-GB" sz="700">
                <a:solidFill>
                  <a:schemeClr val="lt1"/>
                </a:solidFill>
                <a:latin typeface="Open Sans"/>
                <a:ea typeface="Open Sans"/>
                <a:cs typeface="Open Sans"/>
                <a:sym typeface="Open Sans"/>
              </a:rPr>
              <a:t>Source: https://www.linkedin.com/posts/shitshow_neues-ausbildungsprogramm-unser-mental-health-activity-6998256195564150784-9XEj/?utm_source=share&amp;utm_medium=member_desktop</a:t>
            </a:r>
            <a:endParaRPr sz="700">
              <a:solidFill>
                <a:schemeClr val="lt1"/>
              </a:solidFill>
              <a:latin typeface="Open Sans"/>
              <a:ea typeface="Open Sans"/>
              <a:cs typeface="Open Sans"/>
              <a:sym typeface="Open Sans"/>
            </a:endParaRPr>
          </a:p>
        </p:txBody>
      </p:sp>
      <p:pic>
        <p:nvPicPr>
          <p:cNvPr id="179" name="Google Shape;179;p10"/>
          <p:cNvPicPr preferRelativeResize="0"/>
          <p:nvPr/>
        </p:nvPicPr>
        <p:blipFill rotWithShape="1">
          <a:blip r:embed="rId3">
            <a:alphaModFix/>
          </a:blip>
          <a:srcRect b="0" l="0" r="0" t="0"/>
          <a:stretch/>
        </p:blipFill>
        <p:spPr>
          <a:xfrm>
            <a:off x="2427585" y="524605"/>
            <a:ext cx="5664200" cy="5664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vi Powerpoint Template">
  <a:themeElements>
    <a:clrScheme name="Voodoo">
      <a:dk1>
        <a:srgbClr val="222222"/>
      </a:dk1>
      <a:lt1>
        <a:srgbClr val="F0F0F0"/>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2017-06-04T03:43:17Z</dcterms:created>
  <dc:creator>ShapeSlide Team</dc:creator>
</cp:coreProperties>
</file>